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4E00"/>
    <a:srgbClr val="25AC1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200" d="100"/>
          <a:sy n="200" d="100"/>
        </p:scale>
        <p:origin x="72" y="-30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3795165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2202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517210" y="962952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984" y="1294726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13</cp:revision>
  <dcterms:created xsi:type="dcterms:W3CDTF">2020-11-06T15:16:42Z</dcterms:created>
  <dcterms:modified xsi:type="dcterms:W3CDTF">2020-12-07T14:31:02Z</dcterms:modified>
</cp:coreProperties>
</file>