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AE2"/>
    <a:srgbClr val="1E91D6"/>
    <a:srgbClr val="001489"/>
    <a:srgbClr val="8F87EB"/>
    <a:srgbClr val="000F86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Refresh with solid fill">
            <a:extLst>
              <a:ext uri="{FF2B5EF4-FFF2-40B4-BE49-F238E27FC236}">
                <a16:creationId xmlns:a16="http://schemas.microsoft.com/office/drawing/2014/main" id="{7BF3778A-2E06-409B-BFAD-E38E4A98F2DB}"/>
              </a:ext>
            </a:extLst>
          </p:cNvPr>
          <p:cNvSpPr/>
          <p:nvPr/>
        </p:nvSpPr>
        <p:spPr>
          <a:xfrm>
            <a:off x="1816583" y="3205002"/>
            <a:ext cx="666750" cy="723900"/>
          </a:xfrm>
          <a:custGeom>
            <a:avLst/>
            <a:gdLst>
              <a:gd name="connsiteX0" fmla="*/ 0 w 666750"/>
              <a:gd name="connsiteY0" fmla="*/ 228600 h 723900"/>
              <a:gd name="connsiteX1" fmla="*/ 0 w 666750"/>
              <a:gd name="connsiteY1" fmla="*/ 28575 h 723900"/>
              <a:gd name="connsiteX2" fmla="*/ 63818 w 666750"/>
              <a:gd name="connsiteY2" fmla="*/ 92393 h 723900"/>
              <a:gd name="connsiteX3" fmla="*/ 304800 w 666750"/>
              <a:gd name="connsiteY3" fmla="*/ 0 h 723900"/>
              <a:gd name="connsiteX4" fmla="*/ 666750 w 666750"/>
              <a:gd name="connsiteY4" fmla="*/ 361950 h 723900"/>
              <a:gd name="connsiteX5" fmla="*/ 304800 w 666750"/>
              <a:gd name="connsiteY5" fmla="*/ 723900 h 723900"/>
              <a:gd name="connsiteX6" fmla="*/ 48578 w 666750"/>
              <a:gd name="connsiteY6" fmla="*/ 618173 h 723900"/>
              <a:gd name="connsiteX7" fmla="*/ 129540 w 666750"/>
              <a:gd name="connsiteY7" fmla="*/ 537210 h 723900"/>
              <a:gd name="connsiteX8" fmla="*/ 304800 w 666750"/>
              <a:gd name="connsiteY8" fmla="*/ 609600 h 723900"/>
              <a:gd name="connsiteX9" fmla="*/ 552450 w 666750"/>
              <a:gd name="connsiteY9" fmla="*/ 361950 h 723900"/>
              <a:gd name="connsiteX10" fmla="*/ 304800 w 666750"/>
              <a:gd name="connsiteY10" fmla="*/ 114300 h 723900"/>
              <a:gd name="connsiteX11" fmla="*/ 144780 w 666750"/>
              <a:gd name="connsiteY11" fmla="*/ 173355 h 723900"/>
              <a:gd name="connsiteX12" fmla="*/ 200025 w 666750"/>
              <a:gd name="connsiteY12" fmla="*/ 228600 h 723900"/>
              <a:gd name="connsiteX13" fmla="*/ 0 w 666750"/>
              <a:gd name="connsiteY13" fmla="*/ 2286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6750" h="723900">
                <a:moveTo>
                  <a:pt x="0" y="228600"/>
                </a:moveTo>
                <a:lnTo>
                  <a:pt x="0" y="28575"/>
                </a:lnTo>
                <a:lnTo>
                  <a:pt x="63818" y="92393"/>
                </a:lnTo>
                <a:cubicBezTo>
                  <a:pt x="127635" y="35243"/>
                  <a:pt x="212408" y="0"/>
                  <a:pt x="304800" y="0"/>
                </a:cubicBezTo>
                <a:cubicBezTo>
                  <a:pt x="504825" y="0"/>
                  <a:pt x="666750" y="161925"/>
                  <a:pt x="666750" y="361950"/>
                </a:cubicBezTo>
                <a:cubicBezTo>
                  <a:pt x="666750" y="561975"/>
                  <a:pt x="504825" y="723900"/>
                  <a:pt x="304800" y="723900"/>
                </a:cubicBezTo>
                <a:cubicBezTo>
                  <a:pt x="204788" y="723900"/>
                  <a:pt x="114300" y="682943"/>
                  <a:pt x="48578" y="618173"/>
                </a:cubicBezTo>
                <a:lnTo>
                  <a:pt x="129540" y="537210"/>
                </a:lnTo>
                <a:cubicBezTo>
                  <a:pt x="174308" y="581978"/>
                  <a:pt x="236220" y="609600"/>
                  <a:pt x="304800" y="609600"/>
                </a:cubicBezTo>
                <a:cubicBezTo>
                  <a:pt x="441008" y="609600"/>
                  <a:pt x="552450" y="498158"/>
                  <a:pt x="552450" y="361950"/>
                </a:cubicBezTo>
                <a:cubicBezTo>
                  <a:pt x="552450" y="225743"/>
                  <a:pt x="441008" y="114300"/>
                  <a:pt x="304800" y="114300"/>
                </a:cubicBezTo>
                <a:cubicBezTo>
                  <a:pt x="243840" y="114300"/>
                  <a:pt x="187643" y="136208"/>
                  <a:pt x="144780" y="173355"/>
                </a:cubicBez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148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2FFD390-3FA3-4B99-9AFC-A525985DA6B7}"/>
              </a:ext>
            </a:extLst>
          </p:cNvPr>
          <p:cNvGrpSpPr/>
          <p:nvPr/>
        </p:nvGrpSpPr>
        <p:grpSpPr>
          <a:xfrm>
            <a:off x="3657600" y="2666980"/>
            <a:ext cx="4876800" cy="2590847"/>
            <a:chOff x="3657600" y="2666980"/>
            <a:chExt cx="4876800" cy="2590847"/>
          </a:xfrm>
          <a:solidFill>
            <a:srgbClr val="001489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520C4C-3347-4945-B00F-A5C0EC55871B}"/>
                </a:ext>
              </a:extLst>
            </p:cNvPr>
            <p:cNvSpPr/>
            <p:nvPr/>
          </p:nvSpPr>
          <p:spPr>
            <a:xfrm>
              <a:off x="5330626" y="4201155"/>
              <a:ext cx="1532412" cy="485182"/>
            </a:xfrm>
            <a:custGeom>
              <a:avLst/>
              <a:gdLst>
                <a:gd name="connsiteX0" fmla="*/ 1328072 w 1532412"/>
                <a:gd name="connsiteY0" fmla="*/ 13924 h 485182"/>
                <a:gd name="connsiteX1" fmla="*/ 765373 w 1532412"/>
                <a:gd name="connsiteY1" fmla="*/ 199423 h 485182"/>
                <a:gd name="connsiteX2" fmla="*/ 204494 w 1532412"/>
                <a:gd name="connsiteY2" fmla="*/ 15115 h 485182"/>
                <a:gd name="connsiteX3" fmla="*/ 13984 w 1532412"/>
                <a:gd name="connsiteY3" fmla="*/ 82447 h 485182"/>
                <a:gd name="connsiteX4" fmla="*/ 81317 w 1532412"/>
                <a:gd name="connsiteY4" fmla="*/ 272956 h 485182"/>
                <a:gd name="connsiteX5" fmla="*/ 765364 w 1532412"/>
                <a:gd name="connsiteY5" fmla="*/ 485183 h 485182"/>
                <a:gd name="connsiteX6" fmla="*/ 1450945 w 1532412"/>
                <a:gd name="connsiteY6" fmla="*/ 271918 h 485182"/>
                <a:gd name="connsiteX7" fmla="*/ 1518496 w 1532412"/>
                <a:gd name="connsiteY7" fmla="*/ 81494 h 485182"/>
                <a:gd name="connsiteX8" fmla="*/ 1328072 w 1532412"/>
                <a:gd name="connsiteY8" fmla="*/ 13924 h 4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412" h="485182">
                  <a:moveTo>
                    <a:pt x="1328072" y="13924"/>
                  </a:moveTo>
                  <a:cubicBezTo>
                    <a:pt x="1091471" y="126614"/>
                    <a:pt x="870606" y="199423"/>
                    <a:pt x="765373" y="199423"/>
                  </a:cubicBezTo>
                  <a:cubicBezTo>
                    <a:pt x="657379" y="199423"/>
                    <a:pt x="442476" y="128795"/>
                    <a:pt x="204494" y="15115"/>
                  </a:cubicBezTo>
                  <a:cubicBezTo>
                    <a:pt x="133275" y="-18899"/>
                    <a:pt x="48008" y="11247"/>
                    <a:pt x="13984" y="82447"/>
                  </a:cubicBezTo>
                  <a:cubicBezTo>
                    <a:pt x="-20020" y="153646"/>
                    <a:pt x="10117" y="238943"/>
                    <a:pt x="81317" y="272956"/>
                  </a:cubicBezTo>
                  <a:cubicBezTo>
                    <a:pt x="247223" y="352214"/>
                    <a:pt x="556700" y="485183"/>
                    <a:pt x="765364" y="485183"/>
                  </a:cubicBezTo>
                  <a:cubicBezTo>
                    <a:pt x="972266" y="485183"/>
                    <a:pt x="1283705" y="351566"/>
                    <a:pt x="1450945" y="271918"/>
                  </a:cubicBezTo>
                  <a:cubicBezTo>
                    <a:pt x="1522182" y="237990"/>
                    <a:pt x="1552424" y="152732"/>
                    <a:pt x="1518496" y="81494"/>
                  </a:cubicBezTo>
                  <a:cubicBezTo>
                    <a:pt x="1484578" y="10238"/>
                    <a:pt x="1399329" y="-20023"/>
                    <a:pt x="1328072" y="13924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4E4F2F-246A-4752-AE45-D6A88F550A67}"/>
                </a:ext>
              </a:extLst>
            </p:cNvPr>
            <p:cNvSpPr/>
            <p:nvPr/>
          </p:nvSpPr>
          <p:spPr>
            <a:xfrm>
              <a:off x="5275239" y="3257578"/>
              <a:ext cx="1643489" cy="443458"/>
            </a:xfrm>
            <a:custGeom>
              <a:avLst/>
              <a:gdLst>
                <a:gd name="connsiteX0" fmla="*/ 185472 w 1643489"/>
                <a:gd name="connsiteY0" fmla="*/ 436226 h 443458"/>
                <a:gd name="connsiteX1" fmla="*/ 820761 w 1643489"/>
                <a:gd name="connsiteY1" fmla="*/ 285750 h 443458"/>
                <a:gd name="connsiteX2" fmla="*/ 1457841 w 1643489"/>
                <a:gd name="connsiteY2" fmla="*/ 436874 h 443458"/>
                <a:gd name="connsiteX3" fmla="*/ 1636911 w 1643489"/>
                <a:gd name="connsiteY3" fmla="*/ 343272 h 443458"/>
                <a:gd name="connsiteX4" fmla="*/ 1543308 w 1643489"/>
                <a:gd name="connsiteY4" fmla="*/ 164201 h 443458"/>
                <a:gd name="connsiteX5" fmla="*/ 820770 w 1643489"/>
                <a:gd name="connsiteY5" fmla="*/ 0 h 443458"/>
                <a:gd name="connsiteX6" fmla="*/ 100347 w 1643489"/>
                <a:gd name="connsiteY6" fmla="*/ 163458 h 443458"/>
                <a:gd name="connsiteX7" fmla="*/ 6526 w 1643489"/>
                <a:gd name="connsiteY7" fmla="*/ 342414 h 443458"/>
                <a:gd name="connsiteX8" fmla="*/ 185472 w 1643489"/>
                <a:gd name="connsiteY8" fmla="*/ 436226 h 44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89" h="443458">
                  <a:moveTo>
                    <a:pt x="185472" y="436226"/>
                  </a:moveTo>
                  <a:cubicBezTo>
                    <a:pt x="426616" y="360959"/>
                    <a:pt x="609039" y="285750"/>
                    <a:pt x="820761" y="285750"/>
                  </a:cubicBezTo>
                  <a:cubicBezTo>
                    <a:pt x="1031273" y="285750"/>
                    <a:pt x="1212381" y="359931"/>
                    <a:pt x="1457841" y="436874"/>
                  </a:cubicBezTo>
                  <a:cubicBezTo>
                    <a:pt x="1533393" y="460553"/>
                    <a:pt x="1613384" y="418309"/>
                    <a:pt x="1636911" y="343272"/>
                  </a:cubicBezTo>
                  <a:cubicBezTo>
                    <a:pt x="1660513" y="267976"/>
                    <a:pt x="1618603" y="187804"/>
                    <a:pt x="1543308" y="164201"/>
                  </a:cubicBezTo>
                  <a:cubicBezTo>
                    <a:pt x="1291305" y="85220"/>
                    <a:pt x="1082117" y="0"/>
                    <a:pt x="820770" y="0"/>
                  </a:cubicBezTo>
                  <a:cubicBezTo>
                    <a:pt x="558881" y="0"/>
                    <a:pt x="350159" y="85487"/>
                    <a:pt x="100347" y="163458"/>
                  </a:cubicBezTo>
                  <a:cubicBezTo>
                    <a:pt x="25023" y="186966"/>
                    <a:pt x="-16982" y="267091"/>
                    <a:pt x="6526" y="342414"/>
                  </a:cubicBezTo>
                  <a:cubicBezTo>
                    <a:pt x="30033" y="417738"/>
                    <a:pt x="110177" y="459724"/>
                    <a:pt x="185472" y="436226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C8A980-82A0-40D0-A49E-DD76CAC1CDA2}"/>
                </a:ext>
              </a:extLst>
            </p:cNvPr>
            <p:cNvSpPr/>
            <p:nvPr/>
          </p:nvSpPr>
          <p:spPr>
            <a:xfrm>
              <a:off x="3657600" y="2666980"/>
              <a:ext cx="4876800" cy="2590847"/>
            </a:xfrm>
            <a:custGeom>
              <a:avLst/>
              <a:gdLst>
                <a:gd name="connsiteX0" fmla="*/ 920848 w 4876800"/>
                <a:gd name="connsiteY0" fmla="*/ 1995326 h 2590847"/>
                <a:gd name="connsiteX1" fmla="*/ 922144 w 4876800"/>
                <a:gd name="connsiteY1" fmla="*/ 1996174 h 2590847"/>
                <a:gd name="connsiteX2" fmla="*/ 2438400 w 4876800"/>
                <a:gd name="connsiteY2" fmla="*/ 2590848 h 2590847"/>
                <a:gd name="connsiteX3" fmla="*/ 3955942 w 4876800"/>
                <a:gd name="connsiteY3" fmla="*/ 1995345 h 2590847"/>
                <a:gd name="connsiteX4" fmla="*/ 4876800 w 4876800"/>
                <a:gd name="connsiteY4" fmla="*/ 586883 h 2590847"/>
                <a:gd name="connsiteX5" fmla="*/ 4297861 w 4876800"/>
                <a:gd name="connsiteY5" fmla="*/ 67 h 2590847"/>
                <a:gd name="connsiteX6" fmla="*/ 3785149 w 4876800"/>
                <a:gd name="connsiteY6" fmla="*/ 301990 h 2590847"/>
                <a:gd name="connsiteX7" fmla="*/ 3201648 w 4876800"/>
                <a:gd name="connsiteY7" fmla="*/ 168964 h 2590847"/>
                <a:gd name="connsiteX8" fmla="*/ 2438400 w 4876800"/>
                <a:gd name="connsiteY8" fmla="*/ 19107 h 2590847"/>
                <a:gd name="connsiteX9" fmla="*/ 1675152 w 4876800"/>
                <a:gd name="connsiteY9" fmla="*/ 168964 h 2590847"/>
                <a:gd name="connsiteX10" fmla="*/ 1091651 w 4876800"/>
                <a:gd name="connsiteY10" fmla="*/ 301990 h 2590847"/>
                <a:gd name="connsiteX11" fmla="*/ 578939 w 4876800"/>
                <a:gd name="connsiteY11" fmla="*/ 67 h 2590847"/>
                <a:gd name="connsiteX12" fmla="*/ 0 w 4876800"/>
                <a:gd name="connsiteY12" fmla="*/ 586883 h 2590847"/>
                <a:gd name="connsiteX13" fmla="*/ 920848 w 4876800"/>
                <a:gd name="connsiteY13" fmla="*/ 1995326 h 2590847"/>
                <a:gd name="connsiteX14" fmla="*/ 4293689 w 4876800"/>
                <a:gd name="connsiteY14" fmla="*/ 285779 h 2590847"/>
                <a:gd name="connsiteX15" fmla="*/ 4591050 w 4876800"/>
                <a:gd name="connsiteY15" fmla="*/ 586883 h 2590847"/>
                <a:gd name="connsiteX16" fmla="*/ 3949865 w 4876800"/>
                <a:gd name="connsiteY16" fmla="*/ 1640691 h 2590847"/>
                <a:gd name="connsiteX17" fmla="*/ 3876675 w 4876800"/>
                <a:gd name="connsiteY17" fmla="*/ 1162098 h 2590847"/>
                <a:gd name="connsiteX18" fmla="*/ 4016178 w 4876800"/>
                <a:gd name="connsiteY18" fmla="*/ 482632 h 2590847"/>
                <a:gd name="connsiteX19" fmla="*/ 4293689 w 4876800"/>
                <a:gd name="connsiteY19" fmla="*/ 285779 h 2590847"/>
                <a:gd name="connsiteX20" fmla="*/ 1763373 w 4876800"/>
                <a:gd name="connsiteY20" fmla="*/ 440741 h 2590847"/>
                <a:gd name="connsiteX21" fmla="*/ 2438400 w 4876800"/>
                <a:gd name="connsiteY21" fmla="*/ 304848 h 2590847"/>
                <a:gd name="connsiteX22" fmla="*/ 3113427 w 4876800"/>
                <a:gd name="connsiteY22" fmla="*/ 440741 h 2590847"/>
                <a:gd name="connsiteX23" fmla="*/ 3682194 w 4876800"/>
                <a:gd name="connsiteY23" fmla="*/ 579882 h 2590847"/>
                <a:gd name="connsiteX24" fmla="*/ 3590925 w 4876800"/>
                <a:gd name="connsiteY24" fmla="*/ 1162098 h 2590847"/>
                <a:gd name="connsiteX25" fmla="*/ 3704006 w 4876800"/>
                <a:gd name="connsiteY25" fmla="*/ 1815770 h 2590847"/>
                <a:gd name="connsiteX26" fmla="*/ 2438400 w 4876800"/>
                <a:gd name="connsiteY26" fmla="*/ 2305098 h 2590847"/>
                <a:gd name="connsiteX27" fmla="*/ 1172956 w 4876800"/>
                <a:gd name="connsiteY27" fmla="*/ 1815265 h 2590847"/>
                <a:gd name="connsiteX28" fmla="*/ 1285875 w 4876800"/>
                <a:gd name="connsiteY28" fmla="*/ 1162098 h 2590847"/>
                <a:gd name="connsiteX29" fmla="*/ 1194607 w 4876800"/>
                <a:gd name="connsiteY29" fmla="*/ 579882 h 2590847"/>
                <a:gd name="connsiteX30" fmla="*/ 1763373 w 4876800"/>
                <a:gd name="connsiteY30" fmla="*/ 440741 h 2590847"/>
                <a:gd name="connsiteX31" fmla="*/ 583111 w 4876800"/>
                <a:gd name="connsiteY31" fmla="*/ 285779 h 2590847"/>
                <a:gd name="connsiteX32" fmla="*/ 860631 w 4876800"/>
                <a:gd name="connsiteY32" fmla="*/ 482642 h 2590847"/>
                <a:gd name="connsiteX33" fmla="*/ 1000125 w 4876800"/>
                <a:gd name="connsiteY33" fmla="*/ 1162098 h 2590847"/>
                <a:gd name="connsiteX34" fmla="*/ 926697 w 4876800"/>
                <a:gd name="connsiteY34" fmla="*/ 1640891 h 2590847"/>
                <a:gd name="connsiteX35" fmla="*/ 285750 w 4876800"/>
                <a:gd name="connsiteY35" fmla="*/ 586883 h 2590847"/>
                <a:gd name="connsiteX36" fmla="*/ 583111 w 4876800"/>
                <a:gd name="connsiteY36" fmla="*/ 285779 h 259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76800" h="2590847">
                  <a:moveTo>
                    <a:pt x="920848" y="1995326"/>
                  </a:moveTo>
                  <a:cubicBezTo>
                    <a:pt x="921277" y="1995612"/>
                    <a:pt x="921715" y="1995888"/>
                    <a:pt x="922144" y="1996174"/>
                  </a:cubicBezTo>
                  <a:cubicBezTo>
                    <a:pt x="1291400" y="2236394"/>
                    <a:pt x="1980876" y="2590848"/>
                    <a:pt x="2438400" y="2590848"/>
                  </a:cubicBezTo>
                  <a:cubicBezTo>
                    <a:pt x="2892324" y="2590848"/>
                    <a:pt x="3609499" y="2225821"/>
                    <a:pt x="3955942" y="1995345"/>
                  </a:cubicBezTo>
                  <a:cubicBezTo>
                    <a:pt x="3993690" y="1970170"/>
                    <a:pt x="4876800" y="1372334"/>
                    <a:pt x="4876800" y="586883"/>
                  </a:cubicBezTo>
                  <a:cubicBezTo>
                    <a:pt x="4876800" y="247126"/>
                    <a:pt x="4612843" y="4658"/>
                    <a:pt x="4297861" y="67"/>
                  </a:cubicBezTo>
                  <a:cubicBezTo>
                    <a:pt x="4078119" y="-3143"/>
                    <a:pt x="3888400" y="110633"/>
                    <a:pt x="3785149" y="301990"/>
                  </a:cubicBezTo>
                  <a:cubicBezTo>
                    <a:pt x="3570551" y="288665"/>
                    <a:pt x="3390691" y="230324"/>
                    <a:pt x="3201648" y="168964"/>
                  </a:cubicBezTo>
                  <a:cubicBezTo>
                    <a:pt x="2974686" y="95288"/>
                    <a:pt x="2739990" y="19107"/>
                    <a:pt x="2438400" y="19107"/>
                  </a:cubicBezTo>
                  <a:cubicBezTo>
                    <a:pt x="2136810" y="19107"/>
                    <a:pt x="1902114" y="95288"/>
                    <a:pt x="1675152" y="168964"/>
                  </a:cubicBezTo>
                  <a:cubicBezTo>
                    <a:pt x="1486110" y="230324"/>
                    <a:pt x="1306249" y="288674"/>
                    <a:pt x="1091651" y="301990"/>
                  </a:cubicBezTo>
                  <a:cubicBezTo>
                    <a:pt x="988400" y="110633"/>
                    <a:pt x="798700" y="-3162"/>
                    <a:pt x="578939" y="67"/>
                  </a:cubicBezTo>
                  <a:cubicBezTo>
                    <a:pt x="265024" y="4639"/>
                    <a:pt x="0" y="245993"/>
                    <a:pt x="0" y="586883"/>
                  </a:cubicBezTo>
                  <a:cubicBezTo>
                    <a:pt x="0" y="1372257"/>
                    <a:pt x="882929" y="1970056"/>
                    <a:pt x="920848" y="1995326"/>
                  </a:cubicBezTo>
                  <a:close/>
                  <a:moveTo>
                    <a:pt x="4293689" y="285779"/>
                  </a:moveTo>
                  <a:cubicBezTo>
                    <a:pt x="4441460" y="287932"/>
                    <a:pt x="4591050" y="392049"/>
                    <a:pt x="4591050" y="586883"/>
                  </a:cubicBezTo>
                  <a:cubicBezTo>
                    <a:pt x="4591050" y="1043817"/>
                    <a:pt x="4180389" y="1449162"/>
                    <a:pt x="3949865" y="1640691"/>
                  </a:cubicBezTo>
                  <a:cubicBezTo>
                    <a:pt x="3914575" y="1513971"/>
                    <a:pt x="3876675" y="1337177"/>
                    <a:pt x="3876675" y="1162098"/>
                  </a:cubicBezTo>
                  <a:cubicBezTo>
                    <a:pt x="3876675" y="986314"/>
                    <a:pt x="3918499" y="739426"/>
                    <a:pt x="4016178" y="482632"/>
                  </a:cubicBezTo>
                  <a:cubicBezTo>
                    <a:pt x="4063089" y="357512"/>
                    <a:pt x="4167226" y="283836"/>
                    <a:pt x="4293689" y="285779"/>
                  </a:cubicBezTo>
                  <a:close/>
                  <a:moveTo>
                    <a:pt x="1763373" y="440741"/>
                  </a:moveTo>
                  <a:cubicBezTo>
                    <a:pt x="1978676" y="370856"/>
                    <a:pt x="2182025" y="304848"/>
                    <a:pt x="2438400" y="304848"/>
                  </a:cubicBezTo>
                  <a:cubicBezTo>
                    <a:pt x="2694775" y="304848"/>
                    <a:pt x="2898134" y="370856"/>
                    <a:pt x="3113427" y="440741"/>
                  </a:cubicBezTo>
                  <a:cubicBezTo>
                    <a:pt x="3289221" y="497805"/>
                    <a:pt x="3469624" y="556365"/>
                    <a:pt x="3682194" y="579882"/>
                  </a:cubicBezTo>
                  <a:cubicBezTo>
                    <a:pt x="3639674" y="726767"/>
                    <a:pt x="3590925" y="942966"/>
                    <a:pt x="3590925" y="1162098"/>
                  </a:cubicBezTo>
                  <a:cubicBezTo>
                    <a:pt x="3590925" y="1420311"/>
                    <a:pt x="3658581" y="1674305"/>
                    <a:pt x="3704006" y="1815770"/>
                  </a:cubicBezTo>
                  <a:cubicBezTo>
                    <a:pt x="3410903" y="1992449"/>
                    <a:pt x="2814323" y="2305098"/>
                    <a:pt x="2438400" y="2305098"/>
                  </a:cubicBezTo>
                  <a:cubicBezTo>
                    <a:pt x="2030759" y="2305098"/>
                    <a:pt x="1408709" y="1956712"/>
                    <a:pt x="1172956" y="1815265"/>
                  </a:cubicBezTo>
                  <a:cubicBezTo>
                    <a:pt x="1218381" y="1673695"/>
                    <a:pt x="1285875" y="1420006"/>
                    <a:pt x="1285875" y="1162098"/>
                  </a:cubicBezTo>
                  <a:cubicBezTo>
                    <a:pt x="1285875" y="942966"/>
                    <a:pt x="1237126" y="726767"/>
                    <a:pt x="1194607" y="579882"/>
                  </a:cubicBezTo>
                  <a:cubicBezTo>
                    <a:pt x="1407166" y="556365"/>
                    <a:pt x="1587579" y="497805"/>
                    <a:pt x="1763373" y="440741"/>
                  </a:cubicBezTo>
                  <a:close/>
                  <a:moveTo>
                    <a:pt x="583111" y="285779"/>
                  </a:moveTo>
                  <a:cubicBezTo>
                    <a:pt x="709689" y="283855"/>
                    <a:pt x="813702" y="357512"/>
                    <a:pt x="860631" y="482642"/>
                  </a:cubicBezTo>
                  <a:cubicBezTo>
                    <a:pt x="939622" y="695344"/>
                    <a:pt x="1000125" y="936222"/>
                    <a:pt x="1000125" y="1162098"/>
                  </a:cubicBezTo>
                  <a:cubicBezTo>
                    <a:pt x="1000125" y="1336567"/>
                    <a:pt x="962063" y="1513809"/>
                    <a:pt x="926697" y="1640891"/>
                  </a:cubicBezTo>
                  <a:cubicBezTo>
                    <a:pt x="696125" y="1449810"/>
                    <a:pt x="285750" y="1045312"/>
                    <a:pt x="285750" y="586883"/>
                  </a:cubicBezTo>
                  <a:cubicBezTo>
                    <a:pt x="285750" y="392049"/>
                    <a:pt x="435340" y="287932"/>
                    <a:pt x="583111" y="285779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10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Befriending (Purple)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228509-A082-41FA-BBF5-31F8F4AC4A57}"/>
              </a:ext>
            </a:extLst>
          </p:cNvPr>
          <p:cNvGrpSpPr/>
          <p:nvPr/>
        </p:nvGrpSpPr>
        <p:grpSpPr>
          <a:xfrm>
            <a:off x="2308268" y="1732912"/>
            <a:ext cx="762835" cy="762952"/>
            <a:chOff x="2308268" y="1732912"/>
            <a:chExt cx="762835" cy="762952"/>
          </a:xfrm>
        </p:grpSpPr>
        <p:sp>
          <p:nvSpPr>
            <p:cNvPr id="6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308268" y="1837687"/>
              <a:ext cx="658177" cy="658177"/>
            </a:xfrm>
            <a:custGeom>
              <a:avLst/>
              <a:gdLst>
                <a:gd name="connsiteX0" fmla="*/ 161925 w 658177"/>
                <a:gd name="connsiteY0" fmla="*/ 497205 h 658177"/>
                <a:gd name="connsiteX1" fmla="*/ 161925 w 658177"/>
                <a:gd name="connsiteY1" fmla="*/ 564833 h 658177"/>
                <a:gd name="connsiteX2" fmla="*/ 80963 w 658177"/>
                <a:gd name="connsiteY2" fmla="*/ 591503 h 658177"/>
                <a:gd name="connsiteX3" fmla="*/ 66675 w 658177"/>
                <a:gd name="connsiteY3" fmla="*/ 577215 h 658177"/>
                <a:gd name="connsiteX4" fmla="*/ 93345 w 658177"/>
                <a:gd name="connsiteY4" fmla="*/ 496253 h 658177"/>
                <a:gd name="connsiteX5" fmla="*/ 161925 w 658177"/>
                <a:gd name="connsiteY5" fmla="*/ 497205 h 658177"/>
                <a:gd name="connsiteX6" fmla="*/ 536258 w 658177"/>
                <a:gd name="connsiteY6" fmla="*/ 0 h 658177"/>
                <a:gd name="connsiteX7" fmla="*/ 60008 w 658177"/>
                <a:gd name="connsiteY7" fmla="*/ 477203 h 658177"/>
                <a:gd name="connsiteX8" fmla="*/ 0 w 658177"/>
                <a:gd name="connsiteY8" fmla="*/ 658178 h 658177"/>
                <a:gd name="connsiteX9" fmla="*/ 181928 w 658177"/>
                <a:gd name="connsiteY9" fmla="*/ 598170 h 658177"/>
                <a:gd name="connsiteX10" fmla="*/ 658178 w 658177"/>
                <a:gd name="connsiteY10" fmla="*/ 12192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177" h="658177">
                  <a:moveTo>
                    <a:pt x="161925" y="497205"/>
                  </a:moveTo>
                  <a:cubicBezTo>
                    <a:pt x="180975" y="516255"/>
                    <a:pt x="180975" y="545783"/>
                    <a:pt x="161925" y="564833"/>
                  </a:cubicBezTo>
                  <a:lnTo>
                    <a:pt x="80963" y="591503"/>
                  </a:lnTo>
                  <a:lnTo>
                    <a:pt x="66675" y="577215"/>
                  </a:lnTo>
                  <a:lnTo>
                    <a:pt x="93345" y="496253"/>
                  </a:lnTo>
                  <a:cubicBezTo>
                    <a:pt x="113348" y="478155"/>
                    <a:pt x="142875" y="478155"/>
                    <a:pt x="161925" y="497205"/>
                  </a:cubicBezTo>
                  <a:close/>
                  <a:moveTo>
                    <a:pt x="536258" y="0"/>
                  </a:moveTo>
                  <a:lnTo>
                    <a:pt x="60008" y="477203"/>
                  </a:lnTo>
                  <a:lnTo>
                    <a:pt x="0" y="658178"/>
                  </a:lnTo>
                  <a:lnTo>
                    <a:pt x="181928" y="598170"/>
                  </a:lnTo>
                  <a:lnTo>
                    <a:pt x="658178" y="121920"/>
                  </a:lnTo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871195" y="1732912"/>
              <a:ext cx="199908" cy="199072"/>
            </a:xfrm>
            <a:custGeom>
              <a:avLst/>
              <a:gdLst>
                <a:gd name="connsiteX0" fmla="*/ 188595 w 199908"/>
                <a:gd name="connsiteY0" fmla="*/ 79058 h 199072"/>
                <a:gd name="connsiteX1" fmla="*/ 120968 w 199908"/>
                <a:gd name="connsiteY1" fmla="*/ 11430 h 199072"/>
                <a:gd name="connsiteX2" fmla="*/ 66675 w 199908"/>
                <a:gd name="connsiteY2" fmla="*/ 11430 h 199072"/>
                <a:gd name="connsiteX3" fmla="*/ 0 w 199908"/>
                <a:gd name="connsiteY3" fmla="*/ 78105 h 199072"/>
                <a:gd name="connsiteX4" fmla="*/ 120968 w 199908"/>
                <a:gd name="connsiteY4" fmla="*/ 199072 h 199072"/>
                <a:gd name="connsiteX5" fmla="*/ 187643 w 199908"/>
                <a:gd name="connsiteY5" fmla="*/ 132397 h 199072"/>
                <a:gd name="connsiteX6" fmla="*/ 188595 w 199908"/>
                <a:gd name="connsiteY6" fmla="*/ 79058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08" h="199072">
                  <a:moveTo>
                    <a:pt x="188595" y="79058"/>
                  </a:moveTo>
                  <a:lnTo>
                    <a:pt x="120968" y="11430"/>
                  </a:lnTo>
                  <a:cubicBezTo>
                    <a:pt x="105727" y="-3810"/>
                    <a:pt x="81915" y="-3810"/>
                    <a:pt x="66675" y="11430"/>
                  </a:cubicBezTo>
                  <a:lnTo>
                    <a:pt x="0" y="78105"/>
                  </a:lnTo>
                  <a:lnTo>
                    <a:pt x="120968" y="199072"/>
                  </a:lnTo>
                  <a:lnTo>
                    <a:pt x="187643" y="132397"/>
                  </a:lnTo>
                  <a:cubicBezTo>
                    <a:pt x="203835" y="118110"/>
                    <a:pt x="203835" y="94297"/>
                    <a:pt x="188595" y="79058"/>
                  </a:cubicBez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439A5B-6107-482F-9920-08F625A4398B}"/>
              </a:ext>
            </a:extLst>
          </p:cNvPr>
          <p:cNvGrpSpPr/>
          <p:nvPr/>
        </p:nvGrpSpPr>
        <p:grpSpPr>
          <a:xfrm>
            <a:off x="1805445" y="3609277"/>
            <a:ext cx="595312" cy="704850"/>
            <a:chOff x="1805445" y="3609277"/>
            <a:chExt cx="595312" cy="7048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28FCAC-7065-4C62-B72E-CFF2090678C7}"/>
                </a:ext>
              </a:extLst>
            </p:cNvPr>
            <p:cNvSpPr/>
            <p:nvPr/>
          </p:nvSpPr>
          <p:spPr>
            <a:xfrm>
              <a:off x="1996659" y="3609277"/>
              <a:ext cx="65246" cy="172402"/>
            </a:xfrm>
            <a:custGeom>
              <a:avLst/>
              <a:gdLst>
                <a:gd name="connsiteX0" fmla="*/ 19288 w 65246"/>
                <a:gd name="connsiteY0" fmla="*/ 140018 h 172402"/>
                <a:gd name="connsiteX1" fmla="*/ 19288 w 65246"/>
                <a:gd name="connsiteY1" fmla="*/ 166688 h 172402"/>
                <a:gd name="connsiteX2" fmla="*/ 32623 w 65246"/>
                <a:gd name="connsiteY2" fmla="*/ 172403 h 172402"/>
                <a:gd name="connsiteX3" fmla="*/ 45958 w 65246"/>
                <a:gd name="connsiteY3" fmla="*/ 166688 h 172402"/>
                <a:gd name="connsiteX4" fmla="*/ 45958 w 65246"/>
                <a:gd name="connsiteY4" fmla="*/ 72390 h 172402"/>
                <a:gd name="connsiteX5" fmla="*/ 45958 w 65246"/>
                <a:gd name="connsiteY5" fmla="*/ 32385 h 172402"/>
                <a:gd name="connsiteX6" fmla="*/ 45958 w 65246"/>
                <a:gd name="connsiteY6" fmla="*/ 5715 h 172402"/>
                <a:gd name="connsiteX7" fmla="*/ 19288 w 65246"/>
                <a:gd name="connsiteY7" fmla="*/ 5715 h 172402"/>
                <a:gd name="connsiteX8" fmla="*/ 19288 w 65246"/>
                <a:gd name="connsiteY8" fmla="*/ 100013 h 172402"/>
                <a:gd name="connsiteX9" fmla="*/ 19288 w 65246"/>
                <a:gd name="connsiteY9" fmla="*/ 140018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172402">
                  <a:moveTo>
                    <a:pt x="19288" y="140018"/>
                  </a:moveTo>
                  <a:cubicBezTo>
                    <a:pt x="11668" y="147638"/>
                    <a:pt x="11668" y="159068"/>
                    <a:pt x="19288" y="166688"/>
                  </a:cubicBezTo>
                  <a:cubicBezTo>
                    <a:pt x="23098" y="170498"/>
                    <a:pt x="27861" y="172403"/>
                    <a:pt x="32623" y="172403"/>
                  </a:cubicBezTo>
                  <a:cubicBezTo>
                    <a:pt x="37386" y="172403"/>
                    <a:pt x="42148" y="170498"/>
                    <a:pt x="45958" y="166688"/>
                  </a:cubicBezTo>
                  <a:cubicBezTo>
                    <a:pt x="71676" y="140970"/>
                    <a:pt x="71676" y="98107"/>
                    <a:pt x="45958" y="72390"/>
                  </a:cubicBezTo>
                  <a:cubicBezTo>
                    <a:pt x="34528" y="60960"/>
                    <a:pt x="34528" y="42862"/>
                    <a:pt x="45958" y="32385"/>
                  </a:cubicBezTo>
                  <a:cubicBezTo>
                    <a:pt x="53578" y="24765"/>
                    <a:pt x="53578" y="13335"/>
                    <a:pt x="45958" y="5715"/>
                  </a:cubicBezTo>
                  <a:cubicBezTo>
                    <a:pt x="38338" y="-1905"/>
                    <a:pt x="26908" y="-1905"/>
                    <a:pt x="19288" y="5715"/>
                  </a:cubicBezTo>
                  <a:cubicBezTo>
                    <a:pt x="-6429" y="31433"/>
                    <a:pt x="-6429" y="74295"/>
                    <a:pt x="19288" y="100013"/>
                  </a:cubicBezTo>
                  <a:cubicBezTo>
                    <a:pt x="29766" y="111443"/>
                    <a:pt x="29766" y="129540"/>
                    <a:pt x="19288" y="140018"/>
                  </a:cubicBez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B55279-B804-4AA8-A3B5-68432427E213}"/>
                </a:ext>
              </a:extLst>
            </p:cNvPr>
            <p:cNvSpPr/>
            <p:nvPr/>
          </p:nvSpPr>
          <p:spPr>
            <a:xfrm>
              <a:off x="2100481" y="3665474"/>
              <a:ext cx="65246" cy="172402"/>
            </a:xfrm>
            <a:custGeom>
              <a:avLst/>
              <a:gdLst>
                <a:gd name="connsiteX0" fmla="*/ 19288 w 65246"/>
                <a:gd name="connsiteY0" fmla="*/ 140018 h 172402"/>
                <a:gd name="connsiteX1" fmla="*/ 19288 w 65246"/>
                <a:gd name="connsiteY1" fmla="*/ 166688 h 172402"/>
                <a:gd name="connsiteX2" fmla="*/ 32623 w 65246"/>
                <a:gd name="connsiteY2" fmla="*/ 172403 h 172402"/>
                <a:gd name="connsiteX3" fmla="*/ 45958 w 65246"/>
                <a:gd name="connsiteY3" fmla="*/ 166688 h 172402"/>
                <a:gd name="connsiteX4" fmla="*/ 45958 w 65246"/>
                <a:gd name="connsiteY4" fmla="*/ 72390 h 172402"/>
                <a:gd name="connsiteX5" fmla="*/ 45958 w 65246"/>
                <a:gd name="connsiteY5" fmla="*/ 32385 h 172402"/>
                <a:gd name="connsiteX6" fmla="*/ 45958 w 65246"/>
                <a:gd name="connsiteY6" fmla="*/ 5715 h 172402"/>
                <a:gd name="connsiteX7" fmla="*/ 19288 w 65246"/>
                <a:gd name="connsiteY7" fmla="*/ 5715 h 172402"/>
                <a:gd name="connsiteX8" fmla="*/ 19288 w 65246"/>
                <a:gd name="connsiteY8" fmla="*/ 100012 h 172402"/>
                <a:gd name="connsiteX9" fmla="*/ 19288 w 65246"/>
                <a:gd name="connsiteY9" fmla="*/ 140018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172402">
                  <a:moveTo>
                    <a:pt x="19288" y="140018"/>
                  </a:moveTo>
                  <a:cubicBezTo>
                    <a:pt x="11668" y="147638"/>
                    <a:pt x="11668" y="159067"/>
                    <a:pt x="19288" y="166688"/>
                  </a:cubicBezTo>
                  <a:cubicBezTo>
                    <a:pt x="23098" y="170497"/>
                    <a:pt x="27861" y="172403"/>
                    <a:pt x="32623" y="172403"/>
                  </a:cubicBezTo>
                  <a:cubicBezTo>
                    <a:pt x="37386" y="172403"/>
                    <a:pt x="42148" y="170497"/>
                    <a:pt x="45958" y="166688"/>
                  </a:cubicBezTo>
                  <a:cubicBezTo>
                    <a:pt x="71676" y="140970"/>
                    <a:pt x="71676" y="98108"/>
                    <a:pt x="45958" y="72390"/>
                  </a:cubicBezTo>
                  <a:cubicBezTo>
                    <a:pt x="34528" y="60960"/>
                    <a:pt x="34528" y="42862"/>
                    <a:pt x="45958" y="32385"/>
                  </a:cubicBezTo>
                  <a:cubicBezTo>
                    <a:pt x="53578" y="24765"/>
                    <a:pt x="53578" y="13335"/>
                    <a:pt x="45958" y="5715"/>
                  </a:cubicBezTo>
                  <a:cubicBezTo>
                    <a:pt x="38338" y="-1905"/>
                    <a:pt x="26908" y="-1905"/>
                    <a:pt x="19288" y="5715"/>
                  </a:cubicBezTo>
                  <a:cubicBezTo>
                    <a:pt x="-6429" y="31433"/>
                    <a:pt x="-6429" y="74295"/>
                    <a:pt x="19288" y="100012"/>
                  </a:cubicBezTo>
                  <a:cubicBezTo>
                    <a:pt x="30718" y="110490"/>
                    <a:pt x="30718" y="128587"/>
                    <a:pt x="19288" y="140018"/>
                  </a:cubicBez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4ED162E-05B8-4F45-8359-0E1EB55E18A7}"/>
                </a:ext>
              </a:extLst>
            </p:cNvPr>
            <p:cNvSpPr/>
            <p:nvPr/>
          </p:nvSpPr>
          <p:spPr>
            <a:xfrm>
              <a:off x="1901409" y="3665474"/>
              <a:ext cx="65246" cy="172402"/>
            </a:xfrm>
            <a:custGeom>
              <a:avLst/>
              <a:gdLst>
                <a:gd name="connsiteX0" fmla="*/ 19288 w 65246"/>
                <a:gd name="connsiteY0" fmla="*/ 140018 h 172402"/>
                <a:gd name="connsiteX1" fmla="*/ 19288 w 65246"/>
                <a:gd name="connsiteY1" fmla="*/ 166688 h 172402"/>
                <a:gd name="connsiteX2" fmla="*/ 32623 w 65246"/>
                <a:gd name="connsiteY2" fmla="*/ 172403 h 172402"/>
                <a:gd name="connsiteX3" fmla="*/ 45958 w 65246"/>
                <a:gd name="connsiteY3" fmla="*/ 166688 h 172402"/>
                <a:gd name="connsiteX4" fmla="*/ 45958 w 65246"/>
                <a:gd name="connsiteY4" fmla="*/ 72390 h 172402"/>
                <a:gd name="connsiteX5" fmla="*/ 45958 w 65246"/>
                <a:gd name="connsiteY5" fmla="*/ 32385 h 172402"/>
                <a:gd name="connsiteX6" fmla="*/ 45958 w 65246"/>
                <a:gd name="connsiteY6" fmla="*/ 5715 h 172402"/>
                <a:gd name="connsiteX7" fmla="*/ 19288 w 65246"/>
                <a:gd name="connsiteY7" fmla="*/ 5715 h 172402"/>
                <a:gd name="connsiteX8" fmla="*/ 19288 w 65246"/>
                <a:gd name="connsiteY8" fmla="*/ 100012 h 172402"/>
                <a:gd name="connsiteX9" fmla="*/ 19288 w 65246"/>
                <a:gd name="connsiteY9" fmla="*/ 140018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172402">
                  <a:moveTo>
                    <a:pt x="19288" y="140018"/>
                  </a:moveTo>
                  <a:cubicBezTo>
                    <a:pt x="11668" y="147638"/>
                    <a:pt x="11668" y="159067"/>
                    <a:pt x="19288" y="166688"/>
                  </a:cubicBezTo>
                  <a:cubicBezTo>
                    <a:pt x="23098" y="170497"/>
                    <a:pt x="27861" y="172403"/>
                    <a:pt x="32623" y="172403"/>
                  </a:cubicBezTo>
                  <a:cubicBezTo>
                    <a:pt x="37386" y="172403"/>
                    <a:pt x="42148" y="170497"/>
                    <a:pt x="45958" y="166688"/>
                  </a:cubicBezTo>
                  <a:cubicBezTo>
                    <a:pt x="71676" y="140970"/>
                    <a:pt x="71676" y="98108"/>
                    <a:pt x="45958" y="72390"/>
                  </a:cubicBezTo>
                  <a:cubicBezTo>
                    <a:pt x="34528" y="60960"/>
                    <a:pt x="34528" y="42862"/>
                    <a:pt x="45958" y="32385"/>
                  </a:cubicBezTo>
                  <a:cubicBezTo>
                    <a:pt x="53578" y="24765"/>
                    <a:pt x="53578" y="13335"/>
                    <a:pt x="45958" y="5715"/>
                  </a:cubicBezTo>
                  <a:cubicBezTo>
                    <a:pt x="38338" y="-1905"/>
                    <a:pt x="26908" y="-1905"/>
                    <a:pt x="19288" y="5715"/>
                  </a:cubicBezTo>
                  <a:cubicBezTo>
                    <a:pt x="-6429" y="31433"/>
                    <a:pt x="-6429" y="74295"/>
                    <a:pt x="19288" y="100012"/>
                  </a:cubicBezTo>
                  <a:cubicBezTo>
                    <a:pt x="29766" y="110490"/>
                    <a:pt x="29766" y="128587"/>
                    <a:pt x="19288" y="140018"/>
                  </a:cubicBez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4443E9-309A-48C5-ADB1-07BFA061BD10}"/>
                </a:ext>
              </a:extLst>
            </p:cNvPr>
            <p:cNvSpPr/>
            <p:nvPr/>
          </p:nvSpPr>
          <p:spPr>
            <a:xfrm>
              <a:off x="1805445" y="3895027"/>
              <a:ext cx="595312" cy="419100"/>
            </a:xfrm>
            <a:custGeom>
              <a:avLst/>
              <a:gdLst>
                <a:gd name="connsiteX0" fmla="*/ 346710 w 595312"/>
                <a:gd name="connsiteY0" fmla="*/ 419100 h 419100"/>
                <a:gd name="connsiteX1" fmla="*/ 401003 w 595312"/>
                <a:gd name="connsiteY1" fmla="*/ 339090 h 419100"/>
                <a:gd name="connsiteX2" fmla="*/ 450533 w 595312"/>
                <a:gd name="connsiteY2" fmla="*/ 347663 h 419100"/>
                <a:gd name="connsiteX3" fmla="*/ 595313 w 595312"/>
                <a:gd name="connsiteY3" fmla="*/ 202883 h 419100"/>
                <a:gd name="connsiteX4" fmla="*/ 457200 w 595312"/>
                <a:gd name="connsiteY4" fmla="*/ 57150 h 419100"/>
                <a:gd name="connsiteX5" fmla="*/ 457200 w 595312"/>
                <a:gd name="connsiteY5" fmla="*/ 0 h 419100"/>
                <a:gd name="connsiteX6" fmla="*/ 0 w 595312"/>
                <a:gd name="connsiteY6" fmla="*/ 0 h 419100"/>
                <a:gd name="connsiteX7" fmla="*/ 0 w 595312"/>
                <a:gd name="connsiteY7" fmla="*/ 76200 h 419100"/>
                <a:gd name="connsiteX8" fmla="*/ 110490 w 595312"/>
                <a:gd name="connsiteY8" fmla="*/ 419100 h 419100"/>
                <a:gd name="connsiteX9" fmla="*/ 346710 w 595312"/>
                <a:gd name="connsiteY9" fmla="*/ 419100 h 419100"/>
                <a:gd name="connsiteX10" fmla="*/ 456248 w 595312"/>
                <a:gd name="connsiteY10" fmla="*/ 115252 h 419100"/>
                <a:gd name="connsiteX11" fmla="*/ 538163 w 595312"/>
                <a:gd name="connsiteY11" fmla="*/ 202883 h 419100"/>
                <a:gd name="connsiteX12" fmla="*/ 449580 w 595312"/>
                <a:gd name="connsiteY12" fmla="*/ 290513 h 419100"/>
                <a:gd name="connsiteX13" fmla="*/ 422910 w 595312"/>
                <a:gd name="connsiteY13" fmla="*/ 286703 h 419100"/>
                <a:gd name="connsiteX14" fmla="*/ 456248 w 595312"/>
                <a:gd name="connsiteY14" fmla="*/ 115252 h 419100"/>
                <a:gd name="connsiteX15" fmla="*/ 95250 w 595312"/>
                <a:gd name="connsiteY15" fmla="*/ 85725 h 419100"/>
                <a:gd name="connsiteX16" fmla="*/ 142875 w 595312"/>
                <a:gd name="connsiteY16" fmla="*/ 38100 h 419100"/>
                <a:gd name="connsiteX17" fmla="*/ 190500 w 595312"/>
                <a:gd name="connsiteY17" fmla="*/ 38100 h 419100"/>
                <a:gd name="connsiteX18" fmla="*/ 238125 w 595312"/>
                <a:gd name="connsiteY18" fmla="*/ 85725 h 419100"/>
                <a:gd name="connsiteX19" fmla="*/ 238125 w 595312"/>
                <a:gd name="connsiteY19" fmla="*/ 228600 h 419100"/>
                <a:gd name="connsiteX20" fmla="*/ 95250 w 595312"/>
                <a:gd name="connsiteY20" fmla="*/ 228600 h 419100"/>
                <a:gd name="connsiteX21" fmla="*/ 95250 w 595312"/>
                <a:gd name="connsiteY21" fmla="*/ 8572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5312" h="419100">
                  <a:moveTo>
                    <a:pt x="346710" y="419100"/>
                  </a:moveTo>
                  <a:cubicBezTo>
                    <a:pt x="367665" y="397192"/>
                    <a:pt x="385763" y="370523"/>
                    <a:pt x="401003" y="339090"/>
                  </a:cubicBezTo>
                  <a:cubicBezTo>
                    <a:pt x="416243" y="344805"/>
                    <a:pt x="432435" y="347663"/>
                    <a:pt x="450533" y="347663"/>
                  </a:cubicBezTo>
                  <a:cubicBezTo>
                    <a:pt x="530543" y="347663"/>
                    <a:pt x="595313" y="282892"/>
                    <a:pt x="595313" y="202883"/>
                  </a:cubicBezTo>
                  <a:cubicBezTo>
                    <a:pt x="594360" y="124777"/>
                    <a:pt x="533400" y="60960"/>
                    <a:pt x="457200" y="57150"/>
                  </a:cubicBez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ubicBezTo>
                    <a:pt x="0" y="221933"/>
                    <a:pt x="43815" y="349567"/>
                    <a:pt x="110490" y="419100"/>
                  </a:cubicBezTo>
                  <a:lnTo>
                    <a:pt x="346710" y="419100"/>
                  </a:lnTo>
                  <a:close/>
                  <a:moveTo>
                    <a:pt x="456248" y="115252"/>
                  </a:moveTo>
                  <a:cubicBezTo>
                    <a:pt x="501967" y="118110"/>
                    <a:pt x="538163" y="156210"/>
                    <a:pt x="538163" y="202883"/>
                  </a:cubicBezTo>
                  <a:cubicBezTo>
                    <a:pt x="537210" y="251460"/>
                    <a:pt x="498158" y="290513"/>
                    <a:pt x="449580" y="290513"/>
                  </a:cubicBezTo>
                  <a:cubicBezTo>
                    <a:pt x="440055" y="290513"/>
                    <a:pt x="431483" y="288608"/>
                    <a:pt x="422910" y="286703"/>
                  </a:cubicBezTo>
                  <a:cubicBezTo>
                    <a:pt x="441008" y="236220"/>
                    <a:pt x="452438" y="177165"/>
                    <a:pt x="456248" y="115252"/>
                  </a:cubicBezTo>
                  <a:close/>
                  <a:moveTo>
                    <a:pt x="95250" y="85725"/>
                  </a:moveTo>
                  <a:lnTo>
                    <a:pt x="142875" y="38100"/>
                  </a:lnTo>
                  <a:lnTo>
                    <a:pt x="190500" y="38100"/>
                  </a:lnTo>
                  <a:lnTo>
                    <a:pt x="238125" y="85725"/>
                  </a:lnTo>
                  <a:lnTo>
                    <a:pt x="238125" y="228600"/>
                  </a:lnTo>
                  <a:lnTo>
                    <a:pt x="95250" y="228600"/>
                  </a:lnTo>
                  <a:lnTo>
                    <a:pt x="95250" y="85725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EBE146-842F-421C-B82E-8DE367E08339}"/>
              </a:ext>
            </a:extLst>
          </p:cNvPr>
          <p:cNvGrpSpPr/>
          <p:nvPr/>
        </p:nvGrpSpPr>
        <p:grpSpPr>
          <a:xfrm>
            <a:off x="4800513" y="2281075"/>
            <a:ext cx="761280" cy="685800"/>
            <a:chOff x="4800513" y="2281075"/>
            <a:chExt cx="761280" cy="685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C1F0DC-86BB-4E85-9E07-B5466D81BFFE}"/>
                </a:ext>
              </a:extLst>
            </p:cNvPr>
            <p:cNvSpPr/>
            <p:nvPr/>
          </p:nvSpPr>
          <p:spPr>
            <a:xfrm rot="16391460">
              <a:off x="4752266" y="2700175"/>
              <a:ext cx="343433" cy="38100"/>
            </a:xfrm>
            <a:custGeom>
              <a:avLst/>
              <a:gdLst>
                <a:gd name="connsiteX0" fmla="*/ 0 w 343433"/>
                <a:gd name="connsiteY0" fmla="*/ 0 h 38100"/>
                <a:gd name="connsiteX1" fmla="*/ 343434 w 343433"/>
                <a:gd name="connsiteY1" fmla="*/ 0 h 38100"/>
                <a:gd name="connsiteX2" fmla="*/ 343434 w 343433"/>
                <a:gd name="connsiteY2" fmla="*/ 38100 h 38100"/>
                <a:gd name="connsiteX3" fmla="*/ 0 w 343433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433" h="38100">
                  <a:moveTo>
                    <a:pt x="0" y="0"/>
                  </a:moveTo>
                  <a:lnTo>
                    <a:pt x="343434" y="0"/>
                  </a:lnTo>
                  <a:lnTo>
                    <a:pt x="343434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965206-4E47-4616-86DF-C45A299B8334}"/>
                </a:ext>
              </a:extLst>
            </p:cNvPr>
            <p:cNvSpPr/>
            <p:nvPr/>
          </p:nvSpPr>
          <p:spPr>
            <a:xfrm>
              <a:off x="4800513" y="2281075"/>
              <a:ext cx="351705" cy="685800"/>
            </a:xfrm>
            <a:custGeom>
              <a:avLst/>
              <a:gdLst>
                <a:gd name="connsiteX0" fmla="*/ 333182 w 351705"/>
                <a:gd name="connsiteY0" fmla="*/ 259861 h 685800"/>
                <a:gd name="connsiteX1" fmla="*/ 324847 w 351705"/>
                <a:gd name="connsiteY1" fmla="*/ 241106 h 685800"/>
                <a:gd name="connsiteX2" fmla="*/ 285395 w 351705"/>
                <a:gd name="connsiteY2" fmla="*/ 201663 h 685800"/>
                <a:gd name="connsiteX3" fmla="*/ 285395 w 351705"/>
                <a:gd name="connsiteY3" fmla="*/ 187862 h 685800"/>
                <a:gd name="connsiteX4" fmla="*/ 292437 w 351705"/>
                <a:gd name="connsiteY4" fmla="*/ 162081 h 685800"/>
                <a:gd name="connsiteX5" fmla="*/ 285395 w 351705"/>
                <a:gd name="connsiteY5" fmla="*/ 155038 h 685800"/>
                <a:gd name="connsiteX6" fmla="*/ 285395 w 351705"/>
                <a:gd name="connsiteY6" fmla="*/ 133350 h 685800"/>
                <a:gd name="connsiteX7" fmla="*/ 284090 w 351705"/>
                <a:gd name="connsiteY7" fmla="*/ 126549 h 685800"/>
                <a:gd name="connsiteX8" fmla="*/ 298968 w 351705"/>
                <a:gd name="connsiteY8" fmla="*/ 111719 h 685800"/>
                <a:gd name="connsiteX9" fmla="*/ 311798 w 351705"/>
                <a:gd name="connsiteY9" fmla="*/ 70999 h 685800"/>
                <a:gd name="connsiteX10" fmla="*/ 175857 w 351705"/>
                <a:gd name="connsiteY10" fmla="*/ 0 h 685800"/>
                <a:gd name="connsiteX11" fmla="*/ 39916 w 351705"/>
                <a:gd name="connsiteY11" fmla="*/ 70999 h 685800"/>
                <a:gd name="connsiteX12" fmla="*/ 52756 w 351705"/>
                <a:gd name="connsiteY12" fmla="*/ 111719 h 685800"/>
                <a:gd name="connsiteX13" fmla="*/ 67625 w 351705"/>
                <a:gd name="connsiteY13" fmla="*/ 126549 h 685800"/>
                <a:gd name="connsiteX14" fmla="*/ 66320 w 351705"/>
                <a:gd name="connsiteY14" fmla="*/ 133350 h 685800"/>
                <a:gd name="connsiteX15" fmla="*/ 66320 w 351705"/>
                <a:gd name="connsiteY15" fmla="*/ 155038 h 685800"/>
                <a:gd name="connsiteX16" fmla="*/ 59277 w 351705"/>
                <a:gd name="connsiteY16" fmla="*/ 180819 h 685800"/>
                <a:gd name="connsiteX17" fmla="*/ 66320 w 351705"/>
                <a:gd name="connsiteY17" fmla="*/ 187862 h 685800"/>
                <a:gd name="connsiteX18" fmla="*/ 66320 w 351705"/>
                <a:gd name="connsiteY18" fmla="*/ 201663 h 685800"/>
                <a:gd name="connsiteX19" fmla="*/ 26867 w 351705"/>
                <a:gd name="connsiteY19" fmla="*/ 241106 h 685800"/>
                <a:gd name="connsiteX20" fmla="*/ 18533 w 351705"/>
                <a:gd name="connsiteY20" fmla="*/ 259890 h 685800"/>
                <a:gd name="connsiteX21" fmla="*/ 35 w 351705"/>
                <a:gd name="connsiteY21" fmla="*/ 629793 h 685800"/>
                <a:gd name="connsiteX22" fmla="*/ 20381 w 351705"/>
                <a:gd name="connsiteY22" fmla="*/ 658578 h 685800"/>
                <a:gd name="connsiteX23" fmla="*/ 103096 w 351705"/>
                <a:gd name="connsiteY23" fmla="*/ 683343 h 685800"/>
                <a:gd name="connsiteX24" fmla="*/ 119536 w 351705"/>
                <a:gd name="connsiteY24" fmla="*/ 685800 h 685800"/>
                <a:gd name="connsiteX25" fmla="*/ 232178 w 351705"/>
                <a:gd name="connsiteY25" fmla="*/ 685800 h 685800"/>
                <a:gd name="connsiteX26" fmla="*/ 248600 w 351705"/>
                <a:gd name="connsiteY26" fmla="*/ 683390 h 685800"/>
                <a:gd name="connsiteX27" fmla="*/ 331353 w 351705"/>
                <a:gd name="connsiteY27" fmla="*/ 658568 h 685800"/>
                <a:gd name="connsiteX28" fmla="*/ 351670 w 351705"/>
                <a:gd name="connsiteY28" fmla="*/ 629774 h 685800"/>
                <a:gd name="connsiteX29" fmla="*/ 247295 w 351705"/>
                <a:gd name="connsiteY29" fmla="*/ 133350 h 685800"/>
                <a:gd name="connsiteX30" fmla="*/ 247295 w 351705"/>
                <a:gd name="connsiteY30" fmla="*/ 152400 h 685800"/>
                <a:gd name="connsiteX31" fmla="*/ 104420 w 351705"/>
                <a:gd name="connsiteY31" fmla="*/ 152400 h 685800"/>
                <a:gd name="connsiteX32" fmla="*/ 104420 w 351705"/>
                <a:gd name="connsiteY32" fmla="*/ 133350 h 685800"/>
                <a:gd name="connsiteX33" fmla="*/ 237636 w 351705"/>
                <a:gd name="connsiteY33" fmla="*/ 646900 h 685800"/>
                <a:gd name="connsiteX34" fmla="*/ 232178 w 351705"/>
                <a:gd name="connsiteY34" fmla="*/ 647700 h 685800"/>
                <a:gd name="connsiteX35" fmla="*/ 119536 w 351705"/>
                <a:gd name="connsiteY35" fmla="*/ 647700 h 685800"/>
                <a:gd name="connsiteX36" fmla="*/ 114059 w 351705"/>
                <a:gd name="connsiteY36" fmla="*/ 646890 h 685800"/>
                <a:gd name="connsiteX37" fmla="*/ 38468 w 351705"/>
                <a:gd name="connsiteY37" fmla="*/ 624221 h 685800"/>
                <a:gd name="connsiteX38" fmla="*/ 56404 w 351705"/>
                <a:gd name="connsiteY38" fmla="*/ 265462 h 685800"/>
                <a:gd name="connsiteX39" fmla="*/ 104420 w 351705"/>
                <a:gd name="connsiteY39" fmla="*/ 217437 h 685800"/>
                <a:gd name="connsiteX40" fmla="*/ 104420 w 351705"/>
                <a:gd name="connsiteY40" fmla="*/ 190500 h 685800"/>
                <a:gd name="connsiteX41" fmla="*/ 247295 w 351705"/>
                <a:gd name="connsiteY41" fmla="*/ 190500 h 685800"/>
                <a:gd name="connsiteX42" fmla="*/ 247295 w 351705"/>
                <a:gd name="connsiteY42" fmla="*/ 217437 h 685800"/>
                <a:gd name="connsiteX43" fmla="*/ 295310 w 351705"/>
                <a:gd name="connsiteY43" fmla="*/ 265462 h 685800"/>
                <a:gd name="connsiteX44" fmla="*/ 313246 w 351705"/>
                <a:gd name="connsiteY44" fmla="*/ 62422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1705" h="685800">
                  <a:moveTo>
                    <a:pt x="333182" y="259861"/>
                  </a:moveTo>
                  <a:cubicBezTo>
                    <a:pt x="332821" y="252794"/>
                    <a:pt x="329852" y="246110"/>
                    <a:pt x="324847" y="241106"/>
                  </a:cubicBezTo>
                  <a:lnTo>
                    <a:pt x="285395" y="201663"/>
                  </a:lnTo>
                  <a:lnTo>
                    <a:pt x="285395" y="187862"/>
                  </a:lnTo>
                  <a:cubicBezTo>
                    <a:pt x="294459" y="182688"/>
                    <a:pt x="297611" y="171145"/>
                    <a:pt x="292437" y="162081"/>
                  </a:cubicBezTo>
                  <a:cubicBezTo>
                    <a:pt x="290762" y="159146"/>
                    <a:pt x="288329" y="156714"/>
                    <a:pt x="285395" y="155038"/>
                  </a:cubicBezTo>
                  <a:lnTo>
                    <a:pt x="285395" y="133350"/>
                  </a:lnTo>
                  <a:cubicBezTo>
                    <a:pt x="285380" y="131022"/>
                    <a:pt x="284938" y="128717"/>
                    <a:pt x="284090" y="126549"/>
                  </a:cubicBezTo>
                  <a:cubicBezTo>
                    <a:pt x="290162" y="122865"/>
                    <a:pt x="295263" y="117779"/>
                    <a:pt x="298968" y="111719"/>
                  </a:cubicBezTo>
                  <a:cubicBezTo>
                    <a:pt x="306569" y="99426"/>
                    <a:pt x="310979" y="85429"/>
                    <a:pt x="311798" y="70999"/>
                  </a:cubicBezTo>
                  <a:cubicBezTo>
                    <a:pt x="311798" y="49654"/>
                    <a:pt x="298558" y="0"/>
                    <a:pt x="175857" y="0"/>
                  </a:cubicBezTo>
                  <a:cubicBezTo>
                    <a:pt x="53156" y="0"/>
                    <a:pt x="39916" y="49654"/>
                    <a:pt x="39916" y="70999"/>
                  </a:cubicBezTo>
                  <a:cubicBezTo>
                    <a:pt x="40734" y="85431"/>
                    <a:pt x="45147" y="99429"/>
                    <a:pt x="52756" y="111719"/>
                  </a:cubicBezTo>
                  <a:cubicBezTo>
                    <a:pt x="56456" y="117779"/>
                    <a:pt x="61555" y="122864"/>
                    <a:pt x="67625" y="126549"/>
                  </a:cubicBezTo>
                  <a:cubicBezTo>
                    <a:pt x="66776" y="128717"/>
                    <a:pt x="66334" y="131022"/>
                    <a:pt x="66320" y="133350"/>
                  </a:cubicBezTo>
                  <a:lnTo>
                    <a:pt x="66320" y="155038"/>
                  </a:lnTo>
                  <a:cubicBezTo>
                    <a:pt x="57256" y="160212"/>
                    <a:pt x="54103" y="171755"/>
                    <a:pt x="59277" y="180819"/>
                  </a:cubicBezTo>
                  <a:cubicBezTo>
                    <a:pt x="60952" y="183754"/>
                    <a:pt x="63385" y="186186"/>
                    <a:pt x="66320" y="187862"/>
                  </a:cubicBezTo>
                  <a:lnTo>
                    <a:pt x="66320" y="201663"/>
                  </a:lnTo>
                  <a:lnTo>
                    <a:pt x="26867" y="241106"/>
                  </a:lnTo>
                  <a:cubicBezTo>
                    <a:pt x="21856" y="246117"/>
                    <a:pt x="18885" y="252812"/>
                    <a:pt x="18533" y="259890"/>
                  </a:cubicBezTo>
                  <a:lnTo>
                    <a:pt x="35" y="629793"/>
                  </a:lnTo>
                  <a:cubicBezTo>
                    <a:pt x="-614" y="642926"/>
                    <a:pt x="7784" y="654807"/>
                    <a:pt x="20381" y="658578"/>
                  </a:cubicBezTo>
                  <a:lnTo>
                    <a:pt x="103096" y="683343"/>
                  </a:lnTo>
                  <a:cubicBezTo>
                    <a:pt x="108426" y="684963"/>
                    <a:pt x="113965" y="685791"/>
                    <a:pt x="119536" y="685800"/>
                  </a:cubicBezTo>
                  <a:lnTo>
                    <a:pt x="232178" y="685800"/>
                  </a:lnTo>
                  <a:cubicBezTo>
                    <a:pt x="237740" y="685804"/>
                    <a:pt x="243273" y="684991"/>
                    <a:pt x="248600" y="683390"/>
                  </a:cubicBezTo>
                  <a:lnTo>
                    <a:pt x="331353" y="658568"/>
                  </a:lnTo>
                  <a:cubicBezTo>
                    <a:pt x="343942" y="654786"/>
                    <a:pt x="352327" y="642902"/>
                    <a:pt x="351670" y="629774"/>
                  </a:cubicBezTo>
                  <a:close/>
                  <a:moveTo>
                    <a:pt x="247295" y="133350"/>
                  </a:moveTo>
                  <a:lnTo>
                    <a:pt x="247295" y="152400"/>
                  </a:lnTo>
                  <a:lnTo>
                    <a:pt x="104420" y="152400"/>
                  </a:lnTo>
                  <a:lnTo>
                    <a:pt x="104420" y="133350"/>
                  </a:lnTo>
                  <a:close/>
                  <a:moveTo>
                    <a:pt x="237636" y="646900"/>
                  </a:moveTo>
                  <a:cubicBezTo>
                    <a:pt x="235867" y="647433"/>
                    <a:pt x="234027" y="647703"/>
                    <a:pt x="232178" y="647700"/>
                  </a:cubicBezTo>
                  <a:lnTo>
                    <a:pt x="119536" y="647700"/>
                  </a:lnTo>
                  <a:cubicBezTo>
                    <a:pt x="117680" y="647703"/>
                    <a:pt x="115834" y="647430"/>
                    <a:pt x="114059" y="646890"/>
                  </a:cubicBezTo>
                  <a:lnTo>
                    <a:pt x="38468" y="624221"/>
                  </a:lnTo>
                  <a:lnTo>
                    <a:pt x="56404" y="265462"/>
                  </a:lnTo>
                  <a:lnTo>
                    <a:pt x="104420" y="217437"/>
                  </a:lnTo>
                  <a:lnTo>
                    <a:pt x="104420" y="190500"/>
                  </a:lnTo>
                  <a:lnTo>
                    <a:pt x="247295" y="190500"/>
                  </a:lnTo>
                  <a:lnTo>
                    <a:pt x="247295" y="217437"/>
                  </a:lnTo>
                  <a:lnTo>
                    <a:pt x="295310" y="265462"/>
                  </a:lnTo>
                  <a:lnTo>
                    <a:pt x="313246" y="624221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82FAA0-4BB3-452E-A1F7-5589D35AAF70}"/>
                </a:ext>
              </a:extLst>
            </p:cNvPr>
            <p:cNvSpPr/>
            <p:nvPr/>
          </p:nvSpPr>
          <p:spPr>
            <a:xfrm rot="21409200">
              <a:off x="5009709" y="2547503"/>
              <a:ext cx="38099" cy="343433"/>
            </a:xfrm>
            <a:custGeom>
              <a:avLst/>
              <a:gdLst>
                <a:gd name="connsiteX0" fmla="*/ 0 w 38099"/>
                <a:gd name="connsiteY0" fmla="*/ 0 h 343433"/>
                <a:gd name="connsiteX1" fmla="*/ 38100 w 38099"/>
                <a:gd name="connsiteY1" fmla="*/ 0 h 343433"/>
                <a:gd name="connsiteX2" fmla="*/ 38100 w 38099"/>
                <a:gd name="connsiteY2" fmla="*/ 343433 h 343433"/>
                <a:gd name="connsiteX3" fmla="*/ 0 w 38099"/>
                <a:gd name="connsiteY3" fmla="*/ 343433 h 3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343433">
                  <a:moveTo>
                    <a:pt x="0" y="0"/>
                  </a:moveTo>
                  <a:lnTo>
                    <a:pt x="38100" y="0"/>
                  </a:lnTo>
                  <a:lnTo>
                    <a:pt x="38100" y="343433"/>
                  </a:lnTo>
                  <a:lnTo>
                    <a:pt x="0" y="343433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1F086A-E37D-4C06-8ACA-A727507402FA}"/>
                </a:ext>
              </a:extLst>
            </p:cNvPr>
            <p:cNvSpPr/>
            <p:nvPr/>
          </p:nvSpPr>
          <p:spPr>
            <a:xfrm>
              <a:off x="5210095" y="2281075"/>
              <a:ext cx="351698" cy="685800"/>
            </a:xfrm>
            <a:custGeom>
              <a:avLst/>
              <a:gdLst>
                <a:gd name="connsiteX0" fmla="*/ 333174 w 351698"/>
                <a:gd name="connsiteY0" fmla="*/ 259861 h 685800"/>
                <a:gd name="connsiteX1" fmla="*/ 324840 w 351698"/>
                <a:gd name="connsiteY1" fmla="*/ 241106 h 685800"/>
                <a:gd name="connsiteX2" fmla="*/ 285387 w 351698"/>
                <a:gd name="connsiteY2" fmla="*/ 201663 h 685800"/>
                <a:gd name="connsiteX3" fmla="*/ 285387 w 351698"/>
                <a:gd name="connsiteY3" fmla="*/ 187862 h 685800"/>
                <a:gd name="connsiteX4" fmla="*/ 292430 w 351698"/>
                <a:gd name="connsiteY4" fmla="*/ 162081 h 685800"/>
                <a:gd name="connsiteX5" fmla="*/ 285387 w 351698"/>
                <a:gd name="connsiteY5" fmla="*/ 155038 h 685800"/>
                <a:gd name="connsiteX6" fmla="*/ 285387 w 351698"/>
                <a:gd name="connsiteY6" fmla="*/ 133350 h 685800"/>
                <a:gd name="connsiteX7" fmla="*/ 284082 w 351698"/>
                <a:gd name="connsiteY7" fmla="*/ 126549 h 685800"/>
                <a:gd name="connsiteX8" fmla="*/ 298960 w 351698"/>
                <a:gd name="connsiteY8" fmla="*/ 111719 h 685800"/>
                <a:gd name="connsiteX9" fmla="*/ 311790 w 351698"/>
                <a:gd name="connsiteY9" fmla="*/ 70999 h 685800"/>
                <a:gd name="connsiteX10" fmla="*/ 175850 w 351698"/>
                <a:gd name="connsiteY10" fmla="*/ 0 h 685800"/>
                <a:gd name="connsiteX11" fmla="*/ 39909 w 351698"/>
                <a:gd name="connsiteY11" fmla="*/ 70999 h 685800"/>
                <a:gd name="connsiteX12" fmla="*/ 52748 w 351698"/>
                <a:gd name="connsiteY12" fmla="*/ 111719 h 685800"/>
                <a:gd name="connsiteX13" fmla="*/ 67617 w 351698"/>
                <a:gd name="connsiteY13" fmla="*/ 126549 h 685800"/>
                <a:gd name="connsiteX14" fmla="*/ 66312 w 351698"/>
                <a:gd name="connsiteY14" fmla="*/ 133350 h 685800"/>
                <a:gd name="connsiteX15" fmla="*/ 66312 w 351698"/>
                <a:gd name="connsiteY15" fmla="*/ 155038 h 685800"/>
                <a:gd name="connsiteX16" fmla="*/ 59269 w 351698"/>
                <a:gd name="connsiteY16" fmla="*/ 180819 h 685800"/>
                <a:gd name="connsiteX17" fmla="*/ 66312 w 351698"/>
                <a:gd name="connsiteY17" fmla="*/ 187862 h 685800"/>
                <a:gd name="connsiteX18" fmla="*/ 66312 w 351698"/>
                <a:gd name="connsiteY18" fmla="*/ 201663 h 685800"/>
                <a:gd name="connsiteX19" fmla="*/ 26860 w 351698"/>
                <a:gd name="connsiteY19" fmla="*/ 241106 h 685800"/>
                <a:gd name="connsiteX20" fmla="*/ 18525 w 351698"/>
                <a:gd name="connsiteY20" fmla="*/ 259890 h 685800"/>
                <a:gd name="connsiteX21" fmla="*/ 37 w 351698"/>
                <a:gd name="connsiteY21" fmla="*/ 629755 h 685800"/>
                <a:gd name="connsiteX22" fmla="*/ 20373 w 351698"/>
                <a:gd name="connsiteY22" fmla="*/ 658578 h 685800"/>
                <a:gd name="connsiteX23" fmla="*/ 103088 w 351698"/>
                <a:gd name="connsiteY23" fmla="*/ 683343 h 685800"/>
                <a:gd name="connsiteX24" fmla="*/ 119528 w 351698"/>
                <a:gd name="connsiteY24" fmla="*/ 685800 h 685800"/>
                <a:gd name="connsiteX25" fmla="*/ 232171 w 351698"/>
                <a:gd name="connsiteY25" fmla="*/ 685800 h 685800"/>
                <a:gd name="connsiteX26" fmla="*/ 248592 w 351698"/>
                <a:gd name="connsiteY26" fmla="*/ 683390 h 685800"/>
                <a:gd name="connsiteX27" fmla="*/ 331345 w 351698"/>
                <a:gd name="connsiteY27" fmla="*/ 658568 h 685800"/>
                <a:gd name="connsiteX28" fmla="*/ 351662 w 351698"/>
                <a:gd name="connsiteY28" fmla="*/ 629774 h 685800"/>
                <a:gd name="connsiteX29" fmla="*/ 104412 w 351698"/>
                <a:gd name="connsiteY29" fmla="*/ 133350 h 685800"/>
                <a:gd name="connsiteX30" fmla="*/ 247287 w 351698"/>
                <a:gd name="connsiteY30" fmla="*/ 133350 h 685800"/>
                <a:gd name="connsiteX31" fmla="*/ 247287 w 351698"/>
                <a:gd name="connsiteY31" fmla="*/ 152400 h 685800"/>
                <a:gd name="connsiteX32" fmla="*/ 104412 w 351698"/>
                <a:gd name="connsiteY32" fmla="*/ 152400 h 685800"/>
                <a:gd name="connsiteX33" fmla="*/ 128225 w 351698"/>
                <a:gd name="connsiteY33" fmla="*/ 610391 h 685800"/>
                <a:gd name="connsiteX34" fmla="*/ 99650 w 351698"/>
                <a:gd name="connsiteY34" fmla="*/ 608809 h 685800"/>
                <a:gd name="connsiteX35" fmla="*/ 118700 w 351698"/>
                <a:gd name="connsiteY35" fmla="*/ 265909 h 685800"/>
                <a:gd name="connsiteX36" fmla="*/ 147275 w 351698"/>
                <a:gd name="connsiteY36" fmla="*/ 267491 h 685800"/>
                <a:gd name="connsiteX37" fmla="*/ 223475 w 351698"/>
                <a:gd name="connsiteY37" fmla="*/ 610391 h 685800"/>
                <a:gd name="connsiteX38" fmla="*/ 204425 w 351698"/>
                <a:gd name="connsiteY38" fmla="*/ 267491 h 685800"/>
                <a:gd name="connsiteX39" fmla="*/ 233000 w 351698"/>
                <a:gd name="connsiteY39" fmla="*/ 265909 h 685800"/>
                <a:gd name="connsiteX40" fmla="*/ 252050 w 351698"/>
                <a:gd name="connsiteY40" fmla="*/ 608809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51698" h="685800">
                  <a:moveTo>
                    <a:pt x="333174" y="259861"/>
                  </a:moveTo>
                  <a:cubicBezTo>
                    <a:pt x="332814" y="252794"/>
                    <a:pt x="329844" y="246110"/>
                    <a:pt x="324840" y="241106"/>
                  </a:cubicBezTo>
                  <a:lnTo>
                    <a:pt x="285387" y="201663"/>
                  </a:lnTo>
                  <a:lnTo>
                    <a:pt x="285387" y="187862"/>
                  </a:lnTo>
                  <a:cubicBezTo>
                    <a:pt x="294451" y="182688"/>
                    <a:pt x="297604" y="171145"/>
                    <a:pt x="292430" y="162081"/>
                  </a:cubicBezTo>
                  <a:cubicBezTo>
                    <a:pt x="290754" y="159146"/>
                    <a:pt x="288322" y="156714"/>
                    <a:pt x="285387" y="155038"/>
                  </a:cubicBezTo>
                  <a:lnTo>
                    <a:pt x="285387" y="133350"/>
                  </a:lnTo>
                  <a:cubicBezTo>
                    <a:pt x="285373" y="131022"/>
                    <a:pt x="284931" y="128717"/>
                    <a:pt x="284082" y="126549"/>
                  </a:cubicBezTo>
                  <a:cubicBezTo>
                    <a:pt x="290154" y="122865"/>
                    <a:pt x="295256" y="117779"/>
                    <a:pt x="298960" y="111719"/>
                  </a:cubicBezTo>
                  <a:cubicBezTo>
                    <a:pt x="306561" y="99426"/>
                    <a:pt x="310971" y="85429"/>
                    <a:pt x="311790" y="70999"/>
                  </a:cubicBezTo>
                  <a:cubicBezTo>
                    <a:pt x="311790" y="49654"/>
                    <a:pt x="298551" y="0"/>
                    <a:pt x="175850" y="0"/>
                  </a:cubicBezTo>
                  <a:cubicBezTo>
                    <a:pt x="53149" y="0"/>
                    <a:pt x="39909" y="49654"/>
                    <a:pt x="39909" y="70999"/>
                  </a:cubicBezTo>
                  <a:cubicBezTo>
                    <a:pt x="40727" y="85431"/>
                    <a:pt x="45140" y="99429"/>
                    <a:pt x="52748" y="111719"/>
                  </a:cubicBezTo>
                  <a:cubicBezTo>
                    <a:pt x="56449" y="117779"/>
                    <a:pt x="61548" y="122864"/>
                    <a:pt x="67617" y="126549"/>
                  </a:cubicBezTo>
                  <a:cubicBezTo>
                    <a:pt x="66768" y="128717"/>
                    <a:pt x="66326" y="131022"/>
                    <a:pt x="66312" y="133350"/>
                  </a:cubicBezTo>
                  <a:lnTo>
                    <a:pt x="66312" y="155038"/>
                  </a:lnTo>
                  <a:cubicBezTo>
                    <a:pt x="57248" y="160212"/>
                    <a:pt x="54095" y="171755"/>
                    <a:pt x="59269" y="180819"/>
                  </a:cubicBezTo>
                  <a:cubicBezTo>
                    <a:pt x="60945" y="183754"/>
                    <a:pt x="63377" y="186186"/>
                    <a:pt x="66312" y="187862"/>
                  </a:cubicBezTo>
                  <a:lnTo>
                    <a:pt x="66312" y="201663"/>
                  </a:lnTo>
                  <a:lnTo>
                    <a:pt x="26860" y="241106"/>
                  </a:lnTo>
                  <a:cubicBezTo>
                    <a:pt x="21848" y="246117"/>
                    <a:pt x="18878" y="252812"/>
                    <a:pt x="18525" y="259890"/>
                  </a:cubicBezTo>
                  <a:lnTo>
                    <a:pt x="37" y="629755"/>
                  </a:lnTo>
                  <a:cubicBezTo>
                    <a:pt x="-631" y="642899"/>
                    <a:pt x="7766" y="654800"/>
                    <a:pt x="20373" y="658578"/>
                  </a:cubicBezTo>
                  <a:lnTo>
                    <a:pt x="103088" y="683343"/>
                  </a:lnTo>
                  <a:cubicBezTo>
                    <a:pt x="108418" y="684963"/>
                    <a:pt x="113957" y="685791"/>
                    <a:pt x="119528" y="685800"/>
                  </a:cubicBezTo>
                  <a:lnTo>
                    <a:pt x="232171" y="685800"/>
                  </a:lnTo>
                  <a:cubicBezTo>
                    <a:pt x="237733" y="685804"/>
                    <a:pt x="243266" y="684991"/>
                    <a:pt x="248592" y="683390"/>
                  </a:cubicBezTo>
                  <a:lnTo>
                    <a:pt x="331345" y="658568"/>
                  </a:lnTo>
                  <a:cubicBezTo>
                    <a:pt x="343934" y="654786"/>
                    <a:pt x="352318" y="642902"/>
                    <a:pt x="351662" y="629774"/>
                  </a:cubicBezTo>
                  <a:close/>
                  <a:moveTo>
                    <a:pt x="104412" y="133350"/>
                  </a:moveTo>
                  <a:lnTo>
                    <a:pt x="247287" y="133350"/>
                  </a:lnTo>
                  <a:lnTo>
                    <a:pt x="247287" y="152400"/>
                  </a:lnTo>
                  <a:lnTo>
                    <a:pt x="104412" y="152400"/>
                  </a:lnTo>
                  <a:close/>
                  <a:moveTo>
                    <a:pt x="128225" y="610391"/>
                  </a:moveTo>
                  <a:lnTo>
                    <a:pt x="99650" y="608809"/>
                  </a:lnTo>
                  <a:lnTo>
                    <a:pt x="118700" y="265909"/>
                  </a:lnTo>
                  <a:lnTo>
                    <a:pt x="147275" y="267491"/>
                  </a:lnTo>
                  <a:close/>
                  <a:moveTo>
                    <a:pt x="223475" y="610391"/>
                  </a:moveTo>
                  <a:lnTo>
                    <a:pt x="204425" y="267491"/>
                  </a:lnTo>
                  <a:lnTo>
                    <a:pt x="233000" y="265909"/>
                  </a:lnTo>
                  <a:lnTo>
                    <a:pt x="252050" y="608809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95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Jawwad Mukhtar</cp:lastModifiedBy>
  <cp:revision>37</cp:revision>
  <dcterms:created xsi:type="dcterms:W3CDTF">2020-11-06T15:16:42Z</dcterms:created>
  <dcterms:modified xsi:type="dcterms:W3CDTF">2022-02-07T11:09:07Z</dcterms:modified>
</cp:coreProperties>
</file>