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86"/>
    <a:srgbClr val="574AE2"/>
    <a:srgbClr val="1E91D6"/>
    <a:srgbClr val="001489"/>
    <a:srgbClr val="2C98D9"/>
    <a:srgbClr val="25AC10"/>
    <a:srgbClr val="C00000"/>
    <a:srgbClr val="FF4E0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3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29</cp:revision>
  <dcterms:created xsi:type="dcterms:W3CDTF">2020-11-06T15:16:42Z</dcterms:created>
  <dcterms:modified xsi:type="dcterms:W3CDTF">2021-03-17T14:09:20Z</dcterms:modified>
</cp:coreProperties>
</file>