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4E00"/>
    <a:srgbClr val="25AC10"/>
    <a:srgbClr val="51535B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91" d="100"/>
          <a:sy n="191" d="100"/>
        </p:scale>
        <p:origin x="139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7A7C-D4F6-4E10-B860-5265B73CF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90453-E85D-4A1A-95EA-7C5EE253C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C47C1-C3D0-4957-93C3-116BE164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11/01/2021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F33E2-23BA-4288-8C2E-11C4EBC4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FE7AF-4C80-44BB-A0C6-5D9507A0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51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6FD62-86DA-498D-80F1-3ABA4853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FECD3-0CD8-49BE-8E9F-F432A4F8A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2BA33-64BC-4E4E-9082-6A40F0A3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11/01/2021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5FCF5-4457-4FB7-9FF6-79E66554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04566-0FAF-4E57-BA13-0573690F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7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9D76E-342E-4C47-A5BE-5FA690C97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18663-255E-4786-8A64-E5839819E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28809-7C86-4168-8388-A1F76EB4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11/01/2021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6C29F-C354-4A4F-9716-DB17E9A0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50C04-A221-4965-9EBA-A14AEAE5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34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57AC-1313-4C8A-90FE-6509DCD8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B9BC2-01EA-4506-9326-377A4E5B4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BE4D6-B091-4977-892B-F3D7E5B8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11/01/2021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A69C3-1E54-443C-8D67-0CB3C7FD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2EBD3-09DB-47FA-A6F3-DE201206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28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58E0-9EB8-4D45-AA0E-68B52DDA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0DE98-A292-4E0A-B723-6186AFF38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567E-B86E-423A-A7B5-47DE81E3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11/01/2021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92B39-23A6-4F64-B099-62808AC7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90C76-33E1-4B3F-911A-E9A659D6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41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C415-D4D1-4A0C-948B-3E084144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4FC7F-A62D-4979-B352-BA6AE40DE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9EF59-A6A7-4FB7-AC54-94A43160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112EC-B40F-4F4A-A561-9010B786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11/01/2021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316F1-7F8C-4A91-8005-83225924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B55C8-3127-4176-8D73-372A5780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11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E795-168B-47F9-8620-152173B72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E5740-38C0-4564-BD15-7E95C0B46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56BE0-5904-4101-A2C3-3D96135F7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6B1634-2ABD-417E-BBD6-9570AB815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19E60-D887-409A-92AD-BC05579EC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79F4C-724C-4C75-A130-685788FB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11/01/2021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04B0C2-FC9B-427A-A047-A0FD0CC4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0BDBF-E26B-45E9-89DE-CF0EB79A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15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CDDB-88AD-4F65-A995-6265A9F5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F7189-969B-4284-8E42-5441C52E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11/01/2021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A847F-6A1D-411E-B0A5-E4AA14D5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930AE-06F5-4A67-BE6D-5D53A6B4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15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5D9BC2-955E-4484-AA33-03B68525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11/01/2021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5D2-A806-44A7-8139-0E11DBDD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4EB42-7347-434C-B187-B0A50843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4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A422-6C20-484E-8333-48BC34E9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A2B40-3514-40B2-8C24-E30FA6D44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380F6-19BD-4B25-AF20-1D61BECE2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42F63-C06A-400B-ABB7-7EDF52CD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11/01/2021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B15B9-7C83-4DDD-873E-F7855B9F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DB0FD-0C45-4627-8DDA-F00568CD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58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AF16-C0B7-44C8-8234-BC75A95A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63852A-28F7-4656-8278-CA7437282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F9849-F1D6-4F1D-A2EB-00F2CA3EB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DC9A5-E66F-4085-B7B5-23F76D6B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11/01/2021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A99D5-E5F6-44EB-829D-AAD5BE91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C4568-EE6E-403B-A0D8-5C2A7D24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97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1DDC9-E831-4B60-B35D-1DE513E0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7ADA8-DDE2-42EE-AD5D-D1905269E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4933F-CB10-4D61-ABF3-A9F90CE8C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C5630-BBBD-40F6-B459-AD74AAD6AD00}" type="datetimeFigureOut">
              <a:rPr lang="en-GB" smtClean="0"/>
              <a:t>11/01/2021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7446E-47FD-4D50-9B3F-2E5A49B06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54420-BC33-41CD-9F27-7C3543660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F8504C7-E0DA-4699-B67A-000237F61C55}"/>
              </a:ext>
            </a:extLst>
          </p:cNvPr>
          <p:cNvSpPr/>
          <p:nvPr/>
        </p:nvSpPr>
        <p:spPr>
          <a:xfrm>
            <a:off x="704007" y="962952"/>
            <a:ext cx="1861168" cy="1861168"/>
          </a:xfrm>
          <a:prstGeom prst="ellipse">
            <a:avLst/>
          </a:prstGeom>
          <a:noFill/>
          <a:ln w="174625">
            <a:solidFill>
              <a:srgbClr val="A0A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0F1674-430A-4188-AB53-8AFCD8976414}"/>
              </a:ext>
            </a:extLst>
          </p:cNvPr>
          <p:cNvSpPr/>
          <p:nvPr/>
        </p:nvSpPr>
        <p:spPr>
          <a:xfrm>
            <a:off x="3795165" y="962952"/>
            <a:ext cx="1861168" cy="1861168"/>
          </a:xfrm>
          <a:prstGeom prst="ellipse">
            <a:avLst/>
          </a:prstGeom>
          <a:solidFill>
            <a:srgbClr val="25AC10"/>
          </a:solidFill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C9FD8103-9EFC-4E91-96FF-4267EF151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2202" y="1229989"/>
            <a:ext cx="1327094" cy="1327094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DB337EA6-160A-4CD0-B5A5-6F70C2826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1060" y="1294726"/>
            <a:ext cx="1197620" cy="119762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AFB4D1D-8CCA-4A2D-ABBB-CC22A835124C}"/>
              </a:ext>
            </a:extLst>
          </p:cNvPr>
          <p:cNvSpPr/>
          <p:nvPr/>
        </p:nvSpPr>
        <p:spPr>
          <a:xfrm rot="5941593">
            <a:off x="6619286" y="962952"/>
            <a:ext cx="1861168" cy="1861168"/>
          </a:xfrm>
          <a:prstGeom prst="ellipse">
            <a:avLst/>
          </a:prstGeom>
          <a:noFill/>
          <a:ln w="174625">
            <a:solidFill>
              <a:srgbClr val="25AC1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95521B5-D27F-4B80-9276-DE542A3914B7}"/>
              </a:ext>
            </a:extLst>
          </p:cNvPr>
          <p:cNvSpPr/>
          <p:nvPr/>
        </p:nvSpPr>
        <p:spPr>
          <a:xfrm>
            <a:off x="7549870" y="962952"/>
            <a:ext cx="930584" cy="1861168"/>
          </a:xfrm>
          <a:custGeom>
            <a:avLst/>
            <a:gdLst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0 w 1861168"/>
              <a:gd name="connsiteY4" fmla="*/ 93058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91440 w 1861168"/>
              <a:gd name="connsiteY4" fmla="*/ 102202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0" fmla="*/ 0 w 930584"/>
              <a:gd name="connsiteY0" fmla="*/ 0 h 1861168"/>
              <a:gd name="connsiteX1" fmla="*/ 930584 w 930584"/>
              <a:gd name="connsiteY1" fmla="*/ 930584 h 1861168"/>
              <a:gd name="connsiteX2" fmla="*/ 0 w 930584"/>
              <a:gd name="connsiteY2" fmla="*/ 1861168 h 186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584" h="1861168">
                <a:moveTo>
                  <a:pt x="0" y="0"/>
                </a:moveTo>
                <a:cubicBezTo>
                  <a:pt x="513947" y="0"/>
                  <a:pt x="930584" y="416637"/>
                  <a:pt x="930584" y="930584"/>
                </a:cubicBezTo>
                <a:cubicBezTo>
                  <a:pt x="930584" y="1444531"/>
                  <a:pt x="513947" y="1861168"/>
                  <a:pt x="0" y="1861168"/>
                </a:cubicBezTo>
              </a:path>
            </a:pathLst>
          </a:custGeom>
          <a:noFill/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2">
            <a:extLst>
              <a:ext uri="{FF2B5EF4-FFF2-40B4-BE49-F238E27FC236}">
                <a16:creationId xmlns:a16="http://schemas.microsoft.com/office/drawing/2014/main" id="{3FE3E7D0-FC28-46D7-B552-F01060F024F4}"/>
              </a:ext>
            </a:extLst>
          </p:cNvPr>
          <p:cNvSpPr/>
          <p:nvPr/>
        </p:nvSpPr>
        <p:spPr>
          <a:xfrm rot="1399668">
            <a:off x="7515603" y="1147797"/>
            <a:ext cx="930584" cy="1861168"/>
          </a:xfrm>
          <a:custGeom>
            <a:avLst/>
            <a:gdLst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0 w 1861168"/>
              <a:gd name="connsiteY4" fmla="*/ 93058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91440 w 1861168"/>
              <a:gd name="connsiteY4" fmla="*/ 102202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0" fmla="*/ 0 w 930584"/>
              <a:gd name="connsiteY0" fmla="*/ 0 h 1861168"/>
              <a:gd name="connsiteX1" fmla="*/ 930584 w 930584"/>
              <a:gd name="connsiteY1" fmla="*/ 930584 h 1861168"/>
              <a:gd name="connsiteX2" fmla="*/ 0 w 930584"/>
              <a:gd name="connsiteY2" fmla="*/ 1861168 h 186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584" h="1861168">
                <a:moveTo>
                  <a:pt x="0" y="0"/>
                </a:moveTo>
                <a:cubicBezTo>
                  <a:pt x="513947" y="0"/>
                  <a:pt x="930584" y="416637"/>
                  <a:pt x="930584" y="930584"/>
                </a:cubicBezTo>
                <a:cubicBezTo>
                  <a:pt x="930584" y="1444531"/>
                  <a:pt x="513947" y="1861168"/>
                  <a:pt x="0" y="1861168"/>
                </a:cubicBezTo>
              </a:path>
            </a:pathLst>
          </a:custGeom>
          <a:noFill/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F737F5C-AEFF-4AEF-9475-629AE4B7685F}"/>
              </a:ext>
            </a:extLst>
          </p:cNvPr>
          <p:cNvSpPr/>
          <p:nvPr/>
        </p:nvSpPr>
        <p:spPr>
          <a:xfrm>
            <a:off x="9517210" y="962952"/>
            <a:ext cx="1861168" cy="1861168"/>
          </a:xfrm>
          <a:prstGeom prst="ellipse">
            <a:avLst/>
          </a:prstGeom>
          <a:solidFill>
            <a:schemeClr val="bg1"/>
          </a:solidFill>
          <a:ln w="174625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Graphic 20" descr="Close">
            <a:extLst>
              <a:ext uri="{FF2B5EF4-FFF2-40B4-BE49-F238E27FC236}">
                <a16:creationId xmlns:a16="http://schemas.microsoft.com/office/drawing/2014/main" id="{1C1FE68E-E685-4314-95D3-68A42F045C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48984" y="1294726"/>
            <a:ext cx="1197620" cy="119762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5730492-DD90-417F-9B42-60122B4C613C}"/>
              </a:ext>
            </a:extLst>
          </p:cNvPr>
          <p:cNvSpPr/>
          <p:nvPr/>
        </p:nvSpPr>
        <p:spPr>
          <a:xfrm>
            <a:off x="759131" y="4067131"/>
            <a:ext cx="1861168" cy="1861168"/>
          </a:xfrm>
          <a:prstGeom prst="ellipse">
            <a:avLst/>
          </a:prstGeom>
          <a:solidFill>
            <a:srgbClr val="C00000"/>
          </a:solidFill>
          <a:ln w="174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FAF1E-BF10-461F-B379-3D270B91C522}"/>
              </a:ext>
            </a:extLst>
          </p:cNvPr>
          <p:cNvSpPr txBox="1"/>
          <p:nvPr/>
        </p:nvSpPr>
        <p:spPr>
          <a:xfrm>
            <a:off x="783057" y="4582217"/>
            <a:ext cx="1813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lt1"/>
                </a:solidFill>
                <a:latin typeface="Gill Sans MT" panose="020B0502020104020203" pitchFamily="34" charset="0"/>
              </a:rPr>
              <a:t>NEW</a:t>
            </a:r>
            <a:endParaRPr lang="en-GB" sz="4800" b="1" dirty="0">
              <a:solidFill>
                <a:schemeClr val="lt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56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4">
            <a:extLst>
              <a:ext uri="{FF2B5EF4-FFF2-40B4-BE49-F238E27FC236}">
                <a16:creationId xmlns:a16="http://schemas.microsoft.com/office/drawing/2014/main" id="{B14155EF-7D12-4001-8874-DEF07A9F23F7}"/>
              </a:ext>
            </a:extLst>
          </p:cNvPr>
          <p:cNvSpPr/>
          <p:nvPr/>
        </p:nvSpPr>
        <p:spPr>
          <a:xfrm rot="10800000">
            <a:off x="1453681" y="1003481"/>
            <a:ext cx="535305" cy="542401"/>
          </a:xfrm>
          <a:custGeom>
            <a:avLst/>
            <a:gdLst>
              <a:gd name="connsiteX0" fmla="*/ 33895 w 535305"/>
              <a:gd name="connsiteY0" fmla="*/ 254247 h 542401"/>
              <a:gd name="connsiteX1" fmla="*/ 33895 w 535305"/>
              <a:gd name="connsiteY1" fmla="*/ 491553 h 542401"/>
              <a:gd name="connsiteX2" fmla="*/ 50850 w 535305"/>
              <a:gd name="connsiteY2" fmla="*/ 508507 h 542401"/>
              <a:gd name="connsiteX3" fmla="*/ 118649 w 535305"/>
              <a:gd name="connsiteY3" fmla="*/ 508507 h 542401"/>
              <a:gd name="connsiteX4" fmla="*/ 135603 w 535305"/>
              <a:gd name="connsiteY4" fmla="*/ 491553 h 542401"/>
              <a:gd name="connsiteX5" fmla="*/ 135603 w 535305"/>
              <a:gd name="connsiteY5" fmla="*/ 254247 h 542401"/>
              <a:gd name="connsiteX6" fmla="*/ 118649 w 535305"/>
              <a:gd name="connsiteY6" fmla="*/ 237292 h 542401"/>
              <a:gd name="connsiteX7" fmla="*/ 50850 w 535305"/>
              <a:gd name="connsiteY7" fmla="*/ 237292 h 542401"/>
              <a:gd name="connsiteX8" fmla="*/ 33895 w 535305"/>
              <a:gd name="connsiteY8" fmla="*/ 254247 h 542401"/>
              <a:gd name="connsiteX9" fmla="*/ 152548 w 535305"/>
              <a:gd name="connsiteY9" fmla="*/ 216347 h 542401"/>
              <a:gd name="connsiteX10" fmla="*/ 182447 w 535305"/>
              <a:gd name="connsiteY10" fmla="*/ 156549 h 542401"/>
              <a:gd name="connsiteX11" fmla="*/ 203402 w 535305"/>
              <a:gd name="connsiteY11" fmla="*/ 67795 h 542401"/>
              <a:gd name="connsiteX12" fmla="*/ 203402 w 535305"/>
              <a:gd name="connsiteY12" fmla="*/ 59318 h 542401"/>
              <a:gd name="connsiteX13" fmla="*/ 262724 w 535305"/>
              <a:gd name="connsiteY13" fmla="*/ -4 h 542401"/>
              <a:gd name="connsiteX14" fmla="*/ 326180 w 535305"/>
              <a:gd name="connsiteY14" fmla="*/ 57422 h 542401"/>
              <a:gd name="connsiteX15" fmla="*/ 337391 w 535305"/>
              <a:gd name="connsiteY15" fmla="*/ 169541 h 542401"/>
              <a:gd name="connsiteX16" fmla="*/ 450529 w 535305"/>
              <a:gd name="connsiteY16" fmla="*/ 169541 h 542401"/>
              <a:gd name="connsiteX17" fmla="*/ 535301 w 535305"/>
              <a:gd name="connsiteY17" fmla="*/ 254314 h 542401"/>
              <a:gd name="connsiteX18" fmla="*/ 534882 w 535305"/>
              <a:gd name="connsiteY18" fmla="*/ 262743 h 542401"/>
              <a:gd name="connsiteX19" fmla="*/ 514517 w 535305"/>
              <a:gd name="connsiteY19" fmla="*/ 466083 h 542401"/>
              <a:gd name="connsiteX20" fmla="*/ 430183 w 535305"/>
              <a:gd name="connsiteY20" fmla="*/ 542397 h 542401"/>
              <a:gd name="connsiteX21" fmla="*/ 220347 w 535305"/>
              <a:gd name="connsiteY21" fmla="*/ 542397 h 542401"/>
              <a:gd name="connsiteX22" fmla="*/ 161616 w 535305"/>
              <a:gd name="connsiteY22" fmla="*/ 518747 h 542401"/>
              <a:gd name="connsiteX23" fmla="*/ 118649 w 535305"/>
              <a:gd name="connsiteY23" fmla="*/ 542397 h 542401"/>
              <a:gd name="connsiteX24" fmla="*/ 50850 w 535305"/>
              <a:gd name="connsiteY24" fmla="*/ 542397 h 542401"/>
              <a:gd name="connsiteX25" fmla="*/ -4 w 535305"/>
              <a:gd name="connsiteY25" fmla="*/ 491553 h 542401"/>
              <a:gd name="connsiteX26" fmla="*/ -4 w 535305"/>
              <a:gd name="connsiteY26" fmla="*/ 254247 h 542401"/>
              <a:gd name="connsiteX27" fmla="*/ 50850 w 535305"/>
              <a:gd name="connsiteY27" fmla="*/ 203393 h 542401"/>
              <a:gd name="connsiteX28" fmla="*/ 118649 w 535305"/>
              <a:gd name="connsiteY28" fmla="*/ 203393 h 542401"/>
              <a:gd name="connsiteX29" fmla="*/ 152548 w 535305"/>
              <a:gd name="connsiteY29" fmla="*/ 216347 h 542401"/>
              <a:gd name="connsiteX30" fmla="*/ 169503 w 535305"/>
              <a:gd name="connsiteY30" fmla="*/ 258257 h 542401"/>
              <a:gd name="connsiteX31" fmla="*/ 169503 w 535305"/>
              <a:gd name="connsiteY31" fmla="*/ 457653 h 542401"/>
              <a:gd name="connsiteX32" fmla="*/ 220357 w 535305"/>
              <a:gd name="connsiteY32" fmla="*/ 508507 h 542401"/>
              <a:gd name="connsiteX33" fmla="*/ 430193 w 535305"/>
              <a:gd name="connsiteY33" fmla="*/ 508507 h 542401"/>
              <a:gd name="connsiteX34" fmla="*/ 480789 w 535305"/>
              <a:gd name="connsiteY34" fmla="*/ 462721 h 542401"/>
              <a:gd name="connsiteX35" fmla="*/ 501125 w 535305"/>
              <a:gd name="connsiteY35" fmla="*/ 259324 h 542401"/>
              <a:gd name="connsiteX36" fmla="*/ 501373 w 535305"/>
              <a:gd name="connsiteY36" fmla="*/ 254266 h 542401"/>
              <a:gd name="connsiteX37" fmla="*/ 450538 w 535305"/>
              <a:gd name="connsiteY37" fmla="*/ 203393 h 542401"/>
              <a:gd name="connsiteX38" fmla="*/ 450529 w 535305"/>
              <a:gd name="connsiteY38" fmla="*/ 203393 h 542401"/>
              <a:gd name="connsiteX39" fmla="*/ 322046 w 535305"/>
              <a:gd name="connsiteY39" fmla="*/ 203393 h 542401"/>
              <a:gd name="connsiteX40" fmla="*/ 305177 w 535305"/>
              <a:gd name="connsiteY40" fmla="*/ 188153 h 542401"/>
              <a:gd name="connsiteX41" fmla="*/ 292414 w 535305"/>
              <a:gd name="connsiteY41" fmla="*/ 60794 h 542401"/>
              <a:gd name="connsiteX42" fmla="*/ 262686 w 535305"/>
              <a:gd name="connsiteY42" fmla="*/ 33895 h 542401"/>
              <a:gd name="connsiteX43" fmla="*/ 237264 w 535305"/>
              <a:gd name="connsiteY43" fmla="*/ 59318 h 542401"/>
              <a:gd name="connsiteX44" fmla="*/ 237264 w 535305"/>
              <a:gd name="connsiteY44" fmla="*/ 67795 h 542401"/>
              <a:gd name="connsiteX45" fmla="*/ 212737 w 535305"/>
              <a:gd name="connsiteY45" fmla="*/ 171703 h 54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35305" h="542401">
                <a:moveTo>
                  <a:pt x="33895" y="254247"/>
                </a:moveTo>
                <a:lnTo>
                  <a:pt x="33895" y="491553"/>
                </a:lnTo>
                <a:cubicBezTo>
                  <a:pt x="33895" y="500917"/>
                  <a:pt x="41486" y="508507"/>
                  <a:pt x="50850" y="508507"/>
                </a:cubicBezTo>
                <a:lnTo>
                  <a:pt x="118649" y="508507"/>
                </a:lnTo>
                <a:cubicBezTo>
                  <a:pt x="128013" y="508507"/>
                  <a:pt x="135603" y="500917"/>
                  <a:pt x="135603" y="491553"/>
                </a:cubicBezTo>
                <a:lnTo>
                  <a:pt x="135603" y="254247"/>
                </a:lnTo>
                <a:cubicBezTo>
                  <a:pt x="135603" y="244883"/>
                  <a:pt x="128013" y="237292"/>
                  <a:pt x="118649" y="237292"/>
                </a:cubicBezTo>
                <a:lnTo>
                  <a:pt x="50850" y="237292"/>
                </a:lnTo>
                <a:cubicBezTo>
                  <a:pt x="41486" y="237292"/>
                  <a:pt x="33895" y="244883"/>
                  <a:pt x="33895" y="254247"/>
                </a:cubicBezTo>
                <a:close/>
                <a:moveTo>
                  <a:pt x="152548" y="216347"/>
                </a:moveTo>
                <a:lnTo>
                  <a:pt x="182447" y="156549"/>
                </a:lnTo>
                <a:cubicBezTo>
                  <a:pt x="196227" y="128992"/>
                  <a:pt x="203401" y="98605"/>
                  <a:pt x="203402" y="67795"/>
                </a:cubicBezTo>
                <a:lnTo>
                  <a:pt x="203402" y="59318"/>
                </a:lnTo>
                <a:cubicBezTo>
                  <a:pt x="203402" y="26555"/>
                  <a:pt x="229962" y="-4"/>
                  <a:pt x="262724" y="-4"/>
                </a:cubicBezTo>
                <a:cubicBezTo>
                  <a:pt x="295479" y="17"/>
                  <a:pt x="322899" y="24832"/>
                  <a:pt x="326180" y="57422"/>
                </a:cubicBezTo>
                <a:lnTo>
                  <a:pt x="337391" y="169541"/>
                </a:lnTo>
                <a:lnTo>
                  <a:pt x="450529" y="169541"/>
                </a:lnTo>
                <a:cubicBezTo>
                  <a:pt x="497347" y="169541"/>
                  <a:pt x="535301" y="207495"/>
                  <a:pt x="535301" y="254314"/>
                </a:cubicBezTo>
                <a:cubicBezTo>
                  <a:pt x="535301" y="257133"/>
                  <a:pt x="535161" y="259943"/>
                  <a:pt x="534882" y="262743"/>
                </a:cubicBezTo>
                <a:lnTo>
                  <a:pt x="514517" y="466083"/>
                </a:lnTo>
                <a:cubicBezTo>
                  <a:pt x="510173" y="509403"/>
                  <a:pt x="473721" y="542390"/>
                  <a:pt x="430183" y="542397"/>
                </a:cubicBezTo>
                <a:lnTo>
                  <a:pt x="220347" y="542397"/>
                </a:lnTo>
                <a:cubicBezTo>
                  <a:pt x="198445" y="542427"/>
                  <a:pt x="177387" y="533947"/>
                  <a:pt x="161616" y="518747"/>
                </a:cubicBezTo>
                <a:cubicBezTo>
                  <a:pt x="152298" y="533478"/>
                  <a:pt x="136080" y="542405"/>
                  <a:pt x="118649" y="542397"/>
                </a:cubicBezTo>
                <a:lnTo>
                  <a:pt x="50850" y="542397"/>
                </a:lnTo>
                <a:cubicBezTo>
                  <a:pt x="22768" y="542397"/>
                  <a:pt x="1" y="519635"/>
                  <a:pt x="-4" y="491553"/>
                </a:cubicBezTo>
                <a:lnTo>
                  <a:pt x="-4" y="254247"/>
                </a:lnTo>
                <a:cubicBezTo>
                  <a:pt x="-4" y="226161"/>
                  <a:pt x="22764" y="203393"/>
                  <a:pt x="50850" y="203393"/>
                </a:cubicBezTo>
                <a:lnTo>
                  <a:pt x="118649" y="203393"/>
                </a:lnTo>
                <a:cubicBezTo>
                  <a:pt x="131161" y="203377"/>
                  <a:pt x="143236" y="207992"/>
                  <a:pt x="152548" y="216347"/>
                </a:cubicBezTo>
                <a:close/>
                <a:moveTo>
                  <a:pt x="169503" y="258257"/>
                </a:moveTo>
                <a:lnTo>
                  <a:pt x="169503" y="457653"/>
                </a:lnTo>
                <a:cubicBezTo>
                  <a:pt x="169503" y="485739"/>
                  <a:pt x="192271" y="508507"/>
                  <a:pt x="220357" y="508507"/>
                </a:cubicBezTo>
                <a:lnTo>
                  <a:pt x="430193" y="508507"/>
                </a:lnTo>
                <a:cubicBezTo>
                  <a:pt x="456315" y="508505"/>
                  <a:pt x="478186" y="488712"/>
                  <a:pt x="480789" y="462721"/>
                </a:cubicBezTo>
                <a:lnTo>
                  <a:pt x="501125" y="259324"/>
                </a:lnTo>
                <a:cubicBezTo>
                  <a:pt x="501290" y="257641"/>
                  <a:pt x="501373" y="255955"/>
                  <a:pt x="501373" y="254266"/>
                </a:cubicBezTo>
                <a:cubicBezTo>
                  <a:pt x="501383" y="226180"/>
                  <a:pt x="478623" y="203403"/>
                  <a:pt x="450538" y="203393"/>
                </a:cubicBezTo>
                <a:cubicBezTo>
                  <a:pt x="450535" y="203393"/>
                  <a:pt x="450531" y="203393"/>
                  <a:pt x="450529" y="203393"/>
                </a:cubicBezTo>
                <a:lnTo>
                  <a:pt x="322046" y="203393"/>
                </a:lnTo>
                <a:cubicBezTo>
                  <a:pt x="313346" y="203394"/>
                  <a:pt x="306057" y="196808"/>
                  <a:pt x="305177" y="188153"/>
                </a:cubicBezTo>
                <a:lnTo>
                  <a:pt x="292414" y="60794"/>
                </a:lnTo>
                <a:cubicBezTo>
                  <a:pt x="290887" y="45522"/>
                  <a:pt x="278035" y="33893"/>
                  <a:pt x="262686" y="33895"/>
                </a:cubicBezTo>
                <a:cubicBezTo>
                  <a:pt x="248646" y="33895"/>
                  <a:pt x="237264" y="45277"/>
                  <a:pt x="237264" y="59318"/>
                </a:cubicBezTo>
                <a:lnTo>
                  <a:pt x="237264" y="67795"/>
                </a:lnTo>
                <a:cubicBezTo>
                  <a:pt x="237265" y="103865"/>
                  <a:pt x="228867" y="139440"/>
                  <a:pt x="212737" y="171703"/>
                </a:cubicBezTo>
                <a:close/>
              </a:path>
            </a:pathLst>
          </a:custGeom>
          <a:solidFill>
            <a:srgbClr val="FF4E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7191AD2-F135-4BFB-B2A7-0A50FE97F2D3}"/>
              </a:ext>
            </a:extLst>
          </p:cNvPr>
          <p:cNvGrpSpPr/>
          <p:nvPr/>
        </p:nvGrpSpPr>
        <p:grpSpPr>
          <a:xfrm>
            <a:off x="7565565" y="2385852"/>
            <a:ext cx="723900" cy="723900"/>
            <a:chOff x="7565565" y="2385852"/>
            <a:chExt cx="723900" cy="7239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BA588AB-3BB2-4C66-8CBA-F85C41EEC574}"/>
                </a:ext>
              </a:extLst>
            </p:cNvPr>
            <p:cNvSpPr/>
            <p:nvPr/>
          </p:nvSpPr>
          <p:spPr>
            <a:xfrm>
              <a:off x="7671820" y="2604927"/>
              <a:ext cx="508126" cy="190500"/>
            </a:xfrm>
            <a:custGeom>
              <a:avLst/>
              <a:gdLst>
                <a:gd name="connsiteX0" fmla="*/ 254075 w 508126"/>
                <a:gd name="connsiteY0" fmla="*/ 22479 h 190500"/>
                <a:gd name="connsiteX1" fmla="*/ 115486 w 508126"/>
                <a:gd name="connsiteY1" fmla="*/ 0 h 190500"/>
                <a:gd name="connsiteX2" fmla="*/ 3472 w 508126"/>
                <a:gd name="connsiteY2" fmla="*/ 21907 h 190500"/>
                <a:gd name="connsiteX3" fmla="*/ 43 w 508126"/>
                <a:gd name="connsiteY3" fmla="*/ 26575 h 190500"/>
                <a:gd name="connsiteX4" fmla="*/ 43 w 508126"/>
                <a:gd name="connsiteY4" fmla="*/ 50197 h 190500"/>
                <a:gd name="connsiteX5" fmla="*/ 4711 w 508126"/>
                <a:gd name="connsiteY5" fmla="*/ 61150 h 190500"/>
                <a:gd name="connsiteX6" fmla="*/ 11569 w 508126"/>
                <a:gd name="connsiteY6" fmla="*/ 66961 h 190500"/>
                <a:gd name="connsiteX7" fmla="*/ 25475 w 508126"/>
                <a:gd name="connsiteY7" fmla="*/ 141446 h 190500"/>
                <a:gd name="connsiteX8" fmla="*/ 121297 w 508126"/>
                <a:gd name="connsiteY8" fmla="*/ 190500 h 190500"/>
                <a:gd name="connsiteX9" fmla="*/ 241978 w 508126"/>
                <a:gd name="connsiteY9" fmla="*/ 84296 h 190500"/>
                <a:gd name="connsiteX10" fmla="*/ 254075 w 508126"/>
                <a:gd name="connsiteY10" fmla="*/ 74771 h 190500"/>
                <a:gd name="connsiteX11" fmla="*/ 266172 w 508126"/>
                <a:gd name="connsiteY11" fmla="*/ 84296 h 190500"/>
                <a:gd name="connsiteX12" fmla="*/ 386854 w 508126"/>
                <a:gd name="connsiteY12" fmla="*/ 190500 h 190500"/>
                <a:gd name="connsiteX13" fmla="*/ 482675 w 508126"/>
                <a:gd name="connsiteY13" fmla="*/ 141446 h 190500"/>
                <a:gd name="connsiteX14" fmla="*/ 496582 w 508126"/>
                <a:gd name="connsiteY14" fmla="*/ 66961 h 190500"/>
                <a:gd name="connsiteX15" fmla="*/ 503440 w 508126"/>
                <a:gd name="connsiteY15" fmla="*/ 61722 h 190500"/>
                <a:gd name="connsiteX16" fmla="*/ 508107 w 508126"/>
                <a:gd name="connsiteY16" fmla="*/ 50768 h 190500"/>
                <a:gd name="connsiteX17" fmla="*/ 508107 w 508126"/>
                <a:gd name="connsiteY17" fmla="*/ 27146 h 190500"/>
                <a:gd name="connsiteX18" fmla="*/ 504678 w 508126"/>
                <a:gd name="connsiteY18" fmla="*/ 21907 h 190500"/>
                <a:gd name="connsiteX19" fmla="*/ 392664 w 508126"/>
                <a:gd name="connsiteY19" fmla="*/ 0 h 190500"/>
                <a:gd name="connsiteX20" fmla="*/ 254075 w 508126"/>
                <a:gd name="connsiteY20" fmla="*/ 2247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08126" h="190500">
                  <a:moveTo>
                    <a:pt x="254075" y="22479"/>
                  </a:moveTo>
                  <a:cubicBezTo>
                    <a:pt x="235025" y="18478"/>
                    <a:pt x="151872" y="0"/>
                    <a:pt x="115486" y="0"/>
                  </a:cubicBezTo>
                  <a:cubicBezTo>
                    <a:pt x="72243" y="0"/>
                    <a:pt x="16807" y="17335"/>
                    <a:pt x="3472" y="21907"/>
                  </a:cubicBezTo>
                  <a:cubicBezTo>
                    <a:pt x="1462" y="22588"/>
                    <a:pt x="92" y="24453"/>
                    <a:pt x="43" y="26575"/>
                  </a:cubicBezTo>
                  <a:lnTo>
                    <a:pt x="43" y="50197"/>
                  </a:lnTo>
                  <a:cubicBezTo>
                    <a:pt x="-303" y="54394"/>
                    <a:pt x="1443" y="58493"/>
                    <a:pt x="4711" y="61150"/>
                  </a:cubicBezTo>
                  <a:lnTo>
                    <a:pt x="11569" y="66961"/>
                  </a:lnTo>
                  <a:cubicBezTo>
                    <a:pt x="12140" y="90011"/>
                    <a:pt x="15093" y="124682"/>
                    <a:pt x="25475" y="141446"/>
                  </a:cubicBezTo>
                  <a:cubicBezTo>
                    <a:pt x="38715" y="164497"/>
                    <a:pt x="79768" y="190500"/>
                    <a:pt x="121297" y="190500"/>
                  </a:cubicBezTo>
                  <a:cubicBezTo>
                    <a:pt x="194639" y="190500"/>
                    <a:pt x="229215" y="135065"/>
                    <a:pt x="241978" y="84296"/>
                  </a:cubicBezTo>
                  <a:cubicBezTo>
                    <a:pt x="243307" y="78696"/>
                    <a:pt x="248319" y="74748"/>
                    <a:pt x="254075" y="74771"/>
                  </a:cubicBezTo>
                  <a:cubicBezTo>
                    <a:pt x="259773" y="74914"/>
                    <a:pt x="264696" y="78791"/>
                    <a:pt x="266172" y="84296"/>
                  </a:cubicBezTo>
                  <a:cubicBezTo>
                    <a:pt x="279507" y="135065"/>
                    <a:pt x="314083" y="190500"/>
                    <a:pt x="386854" y="190500"/>
                  </a:cubicBezTo>
                  <a:cubicBezTo>
                    <a:pt x="428478" y="190500"/>
                    <a:pt x="469435" y="164497"/>
                    <a:pt x="482675" y="141446"/>
                  </a:cubicBezTo>
                  <a:cubicBezTo>
                    <a:pt x="492200" y="124111"/>
                    <a:pt x="495439" y="90011"/>
                    <a:pt x="496582" y="66961"/>
                  </a:cubicBezTo>
                  <a:lnTo>
                    <a:pt x="503440" y="61722"/>
                  </a:lnTo>
                  <a:cubicBezTo>
                    <a:pt x="506606" y="58988"/>
                    <a:pt x="508329" y="54945"/>
                    <a:pt x="508107" y="50768"/>
                  </a:cubicBezTo>
                  <a:lnTo>
                    <a:pt x="508107" y="27146"/>
                  </a:lnTo>
                  <a:cubicBezTo>
                    <a:pt x="507535" y="24194"/>
                    <a:pt x="506392" y="22479"/>
                    <a:pt x="504678" y="21907"/>
                  </a:cubicBezTo>
                  <a:cubicBezTo>
                    <a:pt x="468571" y="9315"/>
                    <a:pt x="430853" y="1938"/>
                    <a:pt x="392664" y="0"/>
                  </a:cubicBezTo>
                  <a:cubicBezTo>
                    <a:pt x="356278" y="0"/>
                    <a:pt x="273125" y="18478"/>
                    <a:pt x="254075" y="2247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63A263E-2543-457A-BB83-073789AA979E}"/>
                </a:ext>
              </a:extLst>
            </p:cNvPr>
            <p:cNvSpPr/>
            <p:nvPr/>
          </p:nvSpPr>
          <p:spPr>
            <a:xfrm>
              <a:off x="7734678" y="2871616"/>
              <a:ext cx="385678" cy="123809"/>
            </a:xfrm>
            <a:custGeom>
              <a:avLst/>
              <a:gdLst>
                <a:gd name="connsiteX0" fmla="*/ 378193 w 385678"/>
                <a:gd name="connsiteY0" fmla="*/ 3915 h 123809"/>
                <a:gd name="connsiteX1" fmla="*/ 351523 w 385678"/>
                <a:gd name="connsiteY1" fmla="*/ 7440 h 123809"/>
                <a:gd name="connsiteX2" fmla="*/ 71064 w 385678"/>
                <a:gd name="connsiteY2" fmla="*/ 44354 h 123809"/>
                <a:gd name="connsiteX3" fmla="*/ 34150 w 385678"/>
                <a:gd name="connsiteY3" fmla="*/ 7440 h 123809"/>
                <a:gd name="connsiteX4" fmla="*/ 7432 w 385678"/>
                <a:gd name="connsiteY4" fmla="*/ 3963 h 123809"/>
                <a:gd name="connsiteX5" fmla="*/ 3955 w 385678"/>
                <a:gd name="connsiteY5" fmla="*/ 30681 h 123809"/>
                <a:gd name="connsiteX6" fmla="*/ 337845 w 385678"/>
                <a:gd name="connsiteY6" fmla="*/ 74553 h 123809"/>
                <a:gd name="connsiteX7" fmla="*/ 381717 w 385678"/>
                <a:gd name="connsiteY7" fmla="*/ 30681 h 123809"/>
                <a:gd name="connsiteX8" fmla="*/ 378255 w 385678"/>
                <a:gd name="connsiteY8" fmla="*/ 3963 h 123809"/>
                <a:gd name="connsiteX9" fmla="*/ 378193 w 385678"/>
                <a:gd name="connsiteY9" fmla="*/ 3915 h 12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5678" h="123809">
                  <a:moveTo>
                    <a:pt x="378193" y="3915"/>
                  </a:moveTo>
                  <a:cubicBezTo>
                    <a:pt x="369851" y="-2461"/>
                    <a:pt x="357923" y="-884"/>
                    <a:pt x="351523" y="7440"/>
                  </a:cubicBezTo>
                  <a:cubicBezTo>
                    <a:pt x="284270" y="95080"/>
                    <a:pt x="158703" y="111607"/>
                    <a:pt x="71064" y="44354"/>
                  </a:cubicBezTo>
                  <a:cubicBezTo>
                    <a:pt x="57199" y="33714"/>
                    <a:pt x="44789" y="21304"/>
                    <a:pt x="34150" y="7440"/>
                  </a:cubicBezTo>
                  <a:cubicBezTo>
                    <a:pt x="27732" y="-898"/>
                    <a:pt x="15770" y="-2455"/>
                    <a:pt x="7432" y="3963"/>
                  </a:cubicBezTo>
                  <a:cubicBezTo>
                    <a:pt x="-906" y="10381"/>
                    <a:pt x="-2462" y="22343"/>
                    <a:pt x="3955" y="30681"/>
                  </a:cubicBezTo>
                  <a:cubicBezTo>
                    <a:pt x="84042" y="134997"/>
                    <a:pt x="233529" y="154639"/>
                    <a:pt x="337845" y="74553"/>
                  </a:cubicBezTo>
                  <a:cubicBezTo>
                    <a:pt x="354320" y="61905"/>
                    <a:pt x="369069" y="47155"/>
                    <a:pt x="381717" y="30681"/>
                  </a:cubicBezTo>
                  <a:cubicBezTo>
                    <a:pt x="388139" y="22347"/>
                    <a:pt x="386589" y="10385"/>
                    <a:pt x="378255" y="3963"/>
                  </a:cubicBezTo>
                  <a:cubicBezTo>
                    <a:pt x="378235" y="3947"/>
                    <a:pt x="378214" y="3932"/>
                    <a:pt x="378193" y="391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CDE73CE-EB8A-4C8D-A105-EAEAED8621D1}"/>
                </a:ext>
              </a:extLst>
            </p:cNvPr>
            <p:cNvSpPr/>
            <p:nvPr/>
          </p:nvSpPr>
          <p:spPr>
            <a:xfrm>
              <a:off x="7565565" y="2385852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808" y="38100"/>
                    <a:pt x="685800" y="183092"/>
                    <a:pt x="685800" y="361950"/>
                  </a:cubicBezTo>
                  <a:cubicBezTo>
                    <a:pt x="685800" y="540808"/>
                    <a:pt x="540808" y="685800"/>
                    <a:pt x="361950" y="685800"/>
                  </a:cubicBezTo>
                  <a:cubicBezTo>
                    <a:pt x="183092" y="685800"/>
                    <a:pt x="38100" y="540808"/>
                    <a:pt x="38100" y="361950"/>
                  </a:cubicBezTo>
                  <a:cubicBezTo>
                    <a:pt x="38100" y="183092"/>
                    <a:pt x="183092" y="38100"/>
                    <a:pt x="361950" y="38100"/>
                  </a:cubicBezTo>
                  <a:moveTo>
                    <a:pt x="361950" y="0"/>
                  </a:moveTo>
                  <a:cubicBezTo>
                    <a:pt x="162051" y="0"/>
                    <a:pt x="0" y="162051"/>
                    <a:pt x="0" y="361950"/>
                  </a:cubicBezTo>
                  <a:cubicBezTo>
                    <a:pt x="0" y="561849"/>
                    <a:pt x="162051" y="723900"/>
                    <a:pt x="361950" y="723900"/>
                  </a:cubicBezTo>
                  <a:cubicBezTo>
                    <a:pt x="561849" y="723900"/>
                    <a:pt x="723900" y="561849"/>
                    <a:pt x="723900" y="361950"/>
                  </a:cubicBezTo>
                  <a:cubicBezTo>
                    <a:pt x="723900" y="162051"/>
                    <a:pt x="561849" y="0"/>
                    <a:pt x="36195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8" name="Graphic 4" descr="Confused face outline">
            <a:extLst>
              <a:ext uri="{FF2B5EF4-FFF2-40B4-BE49-F238E27FC236}">
                <a16:creationId xmlns:a16="http://schemas.microsoft.com/office/drawing/2014/main" id="{4A6A8308-27CB-4C8A-B142-F2E8DC885120}"/>
              </a:ext>
            </a:extLst>
          </p:cNvPr>
          <p:cNvGrpSpPr/>
          <p:nvPr/>
        </p:nvGrpSpPr>
        <p:grpSpPr>
          <a:xfrm>
            <a:off x="6006761" y="2378548"/>
            <a:ext cx="723900" cy="723900"/>
            <a:chOff x="5956754" y="2385852"/>
            <a:chExt cx="723900" cy="723900"/>
          </a:xfrm>
          <a:solidFill>
            <a:srgbClr val="51535B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372598E-6D7B-4002-95BF-1DD4198ED0BC}"/>
                </a:ext>
              </a:extLst>
            </p:cNvPr>
            <p:cNvSpPr/>
            <p:nvPr/>
          </p:nvSpPr>
          <p:spPr>
            <a:xfrm>
              <a:off x="6213184" y="2871643"/>
              <a:ext cx="224712" cy="77136"/>
            </a:xfrm>
            <a:custGeom>
              <a:avLst/>
              <a:gdLst>
                <a:gd name="connsiteX0" fmla="*/ 210295 w 224712"/>
                <a:gd name="connsiteY0" fmla="*/ 7604 h 77136"/>
                <a:gd name="connsiteX1" fmla="*/ 7412 w 224712"/>
                <a:gd name="connsiteY1" fmla="*/ 42846 h 77136"/>
                <a:gd name="connsiteX2" fmla="*/ 3602 w 224712"/>
                <a:gd name="connsiteY2" fmla="*/ 69516 h 77136"/>
                <a:gd name="connsiteX3" fmla="*/ 18842 w 224712"/>
                <a:gd name="connsiteY3" fmla="*/ 77136 h 77136"/>
                <a:gd name="connsiteX4" fmla="*/ 30272 w 224712"/>
                <a:gd name="connsiteY4" fmla="*/ 73326 h 77136"/>
                <a:gd name="connsiteX5" fmla="*/ 200770 w 224712"/>
                <a:gd name="connsiteY5" fmla="*/ 44751 h 77136"/>
                <a:gd name="connsiteX6" fmla="*/ 223630 w 224712"/>
                <a:gd name="connsiteY6" fmla="*/ 30464 h 77136"/>
                <a:gd name="connsiteX7" fmla="*/ 210295 w 224712"/>
                <a:gd name="connsiteY7" fmla="*/ 7604 h 7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712" h="77136">
                  <a:moveTo>
                    <a:pt x="210295" y="7604"/>
                  </a:moveTo>
                  <a:cubicBezTo>
                    <a:pt x="91232" y="-20971"/>
                    <a:pt x="11222" y="39989"/>
                    <a:pt x="7412" y="42846"/>
                  </a:cubicBezTo>
                  <a:cubicBezTo>
                    <a:pt x="-1160" y="49514"/>
                    <a:pt x="-2113" y="60944"/>
                    <a:pt x="3602" y="69516"/>
                  </a:cubicBezTo>
                  <a:cubicBezTo>
                    <a:pt x="7412" y="74279"/>
                    <a:pt x="13127" y="77136"/>
                    <a:pt x="18842" y="77136"/>
                  </a:cubicBezTo>
                  <a:cubicBezTo>
                    <a:pt x="22652" y="77136"/>
                    <a:pt x="27415" y="76184"/>
                    <a:pt x="30272" y="73326"/>
                  </a:cubicBezTo>
                  <a:cubicBezTo>
                    <a:pt x="31225" y="72374"/>
                    <a:pt x="98852" y="20939"/>
                    <a:pt x="200770" y="44751"/>
                  </a:cubicBezTo>
                  <a:cubicBezTo>
                    <a:pt x="211247" y="47609"/>
                    <a:pt x="221725" y="40941"/>
                    <a:pt x="223630" y="30464"/>
                  </a:cubicBezTo>
                  <a:cubicBezTo>
                    <a:pt x="227440" y="19986"/>
                    <a:pt x="220772" y="9509"/>
                    <a:pt x="210295" y="76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29D204F-24EA-4666-93F2-C2457A1E2D8D}"/>
                </a:ext>
              </a:extLst>
            </p:cNvPr>
            <p:cNvSpPr/>
            <p:nvPr/>
          </p:nvSpPr>
          <p:spPr>
            <a:xfrm>
              <a:off x="6109154" y="2659219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E5A3BBF-CDE0-4B8D-B8A9-24EF2BC7A2FB}"/>
                </a:ext>
              </a:extLst>
            </p:cNvPr>
            <p:cNvSpPr/>
            <p:nvPr/>
          </p:nvSpPr>
          <p:spPr>
            <a:xfrm>
              <a:off x="6099548" y="2563889"/>
              <a:ext cx="133510" cy="47705"/>
            </a:xfrm>
            <a:custGeom>
              <a:avLst/>
              <a:gdLst>
                <a:gd name="connsiteX0" fmla="*/ 21035 w 133510"/>
                <a:gd name="connsiteY0" fmla="*/ 47705 h 47705"/>
                <a:gd name="connsiteX1" fmla="*/ 116285 w 133510"/>
                <a:gd name="connsiteY1" fmla="*/ 38180 h 47705"/>
                <a:gd name="connsiteX2" fmla="*/ 133430 w 133510"/>
                <a:gd name="connsiteY2" fmla="*/ 17225 h 47705"/>
                <a:gd name="connsiteX3" fmla="*/ 112475 w 133510"/>
                <a:gd name="connsiteY3" fmla="*/ 80 h 47705"/>
                <a:gd name="connsiteX4" fmla="*/ 17225 w 133510"/>
                <a:gd name="connsiteY4" fmla="*/ 9605 h 47705"/>
                <a:gd name="connsiteX5" fmla="*/ 80 w 133510"/>
                <a:gd name="connsiteY5" fmla="*/ 30560 h 47705"/>
                <a:gd name="connsiteX6" fmla="*/ 19130 w 133510"/>
                <a:gd name="connsiteY6" fmla="*/ 47705 h 47705"/>
                <a:gd name="connsiteX7" fmla="*/ 21035 w 133510"/>
                <a:gd name="connsiteY7" fmla="*/ 47705 h 47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510" h="47705">
                  <a:moveTo>
                    <a:pt x="21035" y="47705"/>
                  </a:moveTo>
                  <a:lnTo>
                    <a:pt x="116285" y="38180"/>
                  </a:lnTo>
                  <a:cubicBezTo>
                    <a:pt x="126763" y="37228"/>
                    <a:pt x="134383" y="27703"/>
                    <a:pt x="133430" y="17225"/>
                  </a:cubicBezTo>
                  <a:cubicBezTo>
                    <a:pt x="132478" y="6748"/>
                    <a:pt x="122953" y="-872"/>
                    <a:pt x="112475" y="80"/>
                  </a:cubicBezTo>
                  <a:lnTo>
                    <a:pt x="17225" y="9605"/>
                  </a:lnTo>
                  <a:cubicBezTo>
                    <a:pt x="6748" y="10558"/>
                    <a:pt x="-872" y="20083"/>
                    <a:pt x="80" y="30560"/>
                  </a:cubicBezTo>
                  <a:cubicBezTo>
                    <a:pt x="1033" y="40085"/>
                    <a:pt x="9605" y="47705"/>
                    <a:pt x="19130" y="47705"/>
                  </a:cubicBezTo>
                  <a:cubicBezTo>
                    <a:pt x="20083" y="47705"/>
                    <a:pt x="20083" y="47705"/>
                    <a:pt x="21035" y="477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C44D5E2-D147-4429-B5B0-D428D348C60F}"/>
                </a:ext>
              </a:extLst>
            </p:cNvPr>
            <p:cNvSpPr/>
            <p:nvPr/>
          </p:nvSpPr>
          <p:spPr>
            <a:xfrm>
              <a:off x="6413954" y="2659219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9D5B0C5-0A0B-4AD4-8158-D7B7B5EB0388}"/>
                </a:ext>
              </a:extLst>
            </p:cNvPr>
            <p:cNvSpPr/>
            <p:nvPr/>
          </p:nvSpPr>
          <p:spPr>
            <a:xfrm>
              <a:off x="6404348" y="2563889"/>
              <a:ext cx="133510" cy="47705"/>
            </a:xfrm>
            <a:custGeom>
              <a:avLst/>
              <a:gdLst>
                <a:gd name="connsiteX0" fmla="*/ 116285 w 133510"/>
                <a:gd name="connsiteY0" fmla="*/ 9605 h 47705"/>
                <a:gd name="connsiteX1" fmla="*/ 21035 w 133510"/>
                <a:gd name="connsiteY1" fmla="*/ 80 h 47705"/>
                <a:gd name="connsiteX2" fmla="*/ 80 w 133510"/>
                <a:gd name="connsiteY2" fmla="*/ 17225 h 47705"/>
                <a:gd name="connsiteX3" fmla="*/ 17225 w 133510"/>
                <a:gd name="connsiteY3" fmla="*/ 38180 h 47705"/>
                <a:gd name="connsiteX4" fmla="*/ 112475 w 133510"/>
                <a:gd name="connsiteY4" fmla="*/ 47705 h 47705"/>
                <a:gd name="connsiteX5" fmla="*/ 114380 w 133510"/>
                <a:gd name="connsiteY5" fmla="*/ 47705 h 47705"/>
                <a:gd name="connsiteX6" fmla="*/ 133430 w 133510"/>
                <a:gd name="connsiteY6" fmla="*/ 30560 h 47705"/>
                <a:gd name="connsiteX7" fmla="*/ 116285 w 133510"/>
                <a:gd name="connsiteY7" fmla="*/ 9605 h 47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510" h="47705">
                  <a:moveTo>
                    <a:pt x="116285" y="9605"/>
                  </a:moveTo>
                  <a:lnTo>
                    <a:pt x="21035" y="80"/>
                  </a:lnTo>
                  <a:cubicBezTo>
                    <a:pt x="10558" y="-872"/>
                    <a:pt x="1033" y="6748"/>
                    <a:pt x="80" y="17225"/>
                  </a:cubicBezTo>
                  <a:cubicBezTo>
                    <a:pt x="-872" y="27703"/>
                    <a:pt x="6748" y="37228"/>
                    <a:pt x="17225" y="38180"/>
                  </a:cubicBezTo>
                  <a:lnTo>
                    <a:pt x="112475" y="47705"/>
                  </a:lnTo>
                  <a:cubicBezTo>
                    <a:pt x="113428" y="47705"/>
                    <a:pt x="113428" y="47705"/>
                    <a:pt x="114380" y="47705"/>
                  </a:cubicBezTo>
                  <a:cubicBezTo>
                    <a:pt x="123905" y="47705"/>
                    <a:pt x="132478" y="40085"/>
                    <a:pt x="133430" y="30560"/>
                  </a:cubicBezTo>
                  <a:cubicBezTo>
                    <a:pt x="134383" y="20083"/>
                    <a:pt x="126763" y="10558"/>
                    <a:pt x="116285" y="96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5BA6B2-B233-40A9-9B13-96E6061FB093}"/>
                </a:ext>
              </a:extLst>
            </p:cNvPr>
            <p:cNvSpPr/>
            <p:nvPr/>
          </p:nvSpPr>
          <p:spPr>
            <a:xfrm>
              <a:off x="5956754" y="2385852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  <a:gd name="connsiteX10" fmla="*/ 361950 w 723900"/>
                <a:gd name="connsiteY10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068" y="38100"/>
                    <a:pt x="685800" y="183833"/>
                    <a:pt x="685800" y="361950"/>
                  </a:cubicBezTo>
                  <a:cubicBezTo>
                    <a:pt x="685800" y="540068"/>
                    <a:pt x="540068" y="685800"/>
                    <a:pt x="361950" y="685800"/>
                  </a:cubicBezTo>
                  <a:cubicBezTo>
                    <a:pt x="183833" y="685800"/>
                    <a:pt x="38100" y="540068"/>
                    <a:pt x="38100" y="361950"/>
                  </a:cubicBezTo>
                  <a:cubicBezTo>
                    <a:pt x="38100" y="183833"/>
                    <a:pt x="183833" y="38100"/>
                    <a:pt x="361950" y="38100"/>
                  </a:cubicBezTo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lnTo>
                    <a:pt x="3619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80F3938-544E-430B-B281-CF702CE9713B}"/>
              </a:ext>
            </a:extLst>
          </p:cNvPr>
          <p:cNvGrpSpPr/>
          <p:nvPr/>
        </p:nvGrpSpPr>
        <p:grpSpPr>
          <a:xfrm>
            <a:off x="8788794" y="2378548"/>
            <a:ext cx="723900" cy="723900"/>
            <a:chOff x="8788794" y="2378548"/>
            <a:chExt cx="723900" cy="723900"/>
          </a:xfrm>
          <a:solidFill>
            <a:srgbClr val="51535B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0BEF169-ECF9-4167-B429-35ACBECB46BD}"/>
                </a:ext>
              </a:extLst>
            </p:cNvPr>
            <p:cNvSpPr/>
            <p:nvPr/>
          </p:nvSpPr>
          <p:spPr>
            <a:xfrm>
              <a:off x="8941194" y="2626198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31B28EF-9B07-4C6A-8B65-8490D01F2E66}"/>
                </a:ext>
              </a:extLst>
            </p:cNvPr>
            <p:cNvSpPr/>
            <p:nvPr/>
          </p:nvSpPr>
          <p:spPr>
            <a:xfrm>
              <a:off x="9245994" y="2626198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E637F06-233D-4E0C-86CB-1ACE4E802D37}"/>
                </a:ext>
              </a:extLst>
            </p:cNvPr>
            <p:cNvSpPr/>
            <p:nvPr/>
          </p:nvSpPr>
          <p:spPr>
            <a:xfrm>
              <a:off x="8958338" y="2864323"/>
              <a:ext cx="384809" cy="123825"/>
            </a:xfrm>
            <a:custGeom>
              <a:avLst/>
              <a:gdLst>
                <a:gd name="connsiteX0" fmla="*/ 365760 w 384809"/>
                <a:gd name="connsiteY0" fmla="*/ 0 h 123825"/>
                <a:gd name="connsiteX1" fmla="*/ 350520 w 384809"/>
                <a:gd name="connsiteY1" fmla="*/ 7620 h 123825"/>
                <a:gd name="connsiteX2" fmla="*/ 192405 w 384809"/>
                <a:gd name="connsiteY2" fmla="*/ 84773 h 123825"/>
                <a:gd name="connsiteX3" fmla="*/ 34290 w 384809"/>
                <a:gd name="connsiteY3" fmla="*/ 7620 h 123825"/>
                <a:gd name="connsiteX4" fmla="*/ 19050 w 384809"/>
                <a:gd name="connsiteY4" fmla="*/ 0 h 123825"/>
                <a:gd name="connsiteX5" fmla="*/ 0 w 384809"/>
                <a:gd name="connsiteY5" fmla="*/ 19050 h 123825"/>
                <a:gd name="connsiteX6" fmla="*/ 3810 w 384809"/>
                <a:gd name="connsiteY6" fmla="*/ 30480 h 123825"/>
                <a:gd name="connsiteX7" fmla="*/ 192405 w 384809"/>
                <a:gd name="connsiteY7" fmla="*/ 123825 h 123825"/>
                <a:gd name="connsiteX8" fmla="*/ 381000 w 384809"/>
                <a:gd name="connsiteY8" fmla="*/ 30480 h 123825"/>
                <a:gd name="connsiteX9" fmla="*/ 384810 w 384809"/>
                <a:gd name="connsiteY9" fmla="*/ 19050 h 123825"/>
                <a:gd name="connsiteX10" fmla="*/ 365760 w 384809"/>
                <a:gd name="connsiteY10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809" h="123825">
                  <a:moveTo>
                    <a:pt x="365760" y="0"/>
                  </a:moveTo>
                  <a:cubicBezTo>
                    <a:pt x="359093" y="0"/>
                    <a:pt x="353378" y="2857"/>
                    <a:pt x="350520" y="7620"/>
                  </a:cubicBezTo>
                  <a:cubicBezTo>
                    <a:pt x="314325" y="55245"/>
                    <a:pt x="257175" y="84773"/>
                    <a:pt x="192405" y="84773"/>
                  </a:cubicBezTo>
                  <a:cubicBezTo>
                    <a:pt x="127635" y="84773"/>
                    <a:pt x="71438" y="55245"/>
                    <a:pt x="34290" y="7620"/>
                  </a:cubicBezTo>
                  <a:cubicBezTo>
                    <a:pt x="30480" y="2857"/>
                    <a:pt x="24765" y="0"/>
                    <a:pt x="19050" y="0"/>
                  </a:cubicBezTo>
                  <a:cubicBezTo>
                    <a:pt x="8573" y="0"/>
                    <a:pt x="0" y="8573"/>
                    <a:pt x="0" y="19050"/>
                  </a:cubicBezTo>
                  <a:cubicBezTo>
                    <a:pt x="0" y="22860"/>
                    <a:pt x="953" y="26670"/>
                    <a:pt x="3810" y="30480"/>
                  </a:cubicBezTo>
                  <a:cubicBezTo>
                    <a:pt x="47625" y="87630"/>
                    <a:pt x="115253" y="123825"/>
                    <a:pt x="192405" y="123825"/>
                  </a:cubicBezTo>
                  <a:cubicBezTo>
                    <a:pt x="269558" y="123825"/>
                    <a:pt x="337185" y="87630"/>
                    <a:pt x="381000" y="30480"/>
                  </a:cubicBezTo>
                  <a:cubicBezTo>
                    <a:pt x="382905" y="27623"/>
                    <a:pt x="384810" y="23813"/>
                    <a:pt x="384810" y="19050"/>
                  </a:cubicBezTo>
                  <a:cubicBezTo>
                    <a:pt x="384810" y="8573"/>
                    <a:pt x="376238" y="0"/>
                    <a:pt x="36576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6055FD1-E9AF-4DFE-BF9E-6B81BEE15987}"/>
                </a:ext>
              </a:extLst>
            </p:cNvPr>
            <p:cNvSpPr/>
            <p:nvPr/>
          </p:nvSpPr>
          <p:spPr>
            <a:xfrm>
              <a:off x="8788794" y="2378548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  <a:gd name="connsiteX10" fmla="*/ 361950 w 723900"/>
                <a:gd name="connsiteY10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068" y="38100"/>
                    <a:pt x="685800" y="183833"/>
                    <a:pt x="685800" y="361950"/>
                  </a:cubicBezTo>
                  <a:cubicBezTo>
                    <a:pt x="685800" y="540068"/>
                    <a:pt x="540068" y="685800"/>
                    <a:pt x="361950" y="685800"/>
                  </a:cubicBezTo>
                  <a:cubicBezTo>
                    <a:pt x="183833" y="685800"/>
                    <a:pt x="38100" y="540068"/>
                    <a:pt x="38100" y="361950"/>
                  </a:cubicBezTo>
                  <a:cubicBezTo>
                    <a:pt x="38100" y="183833"/>
                    <a:pt x="183833" y="38100"/>
                    <a:pt x="361950" y="38100"/>
                  </a:cubicBezTo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lnTo>
                    <a:pt x="3619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4479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8BBE87B-424B-4F6A-9C01-35D458F3F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2650" y="3295650"/>
            <a:ext cx="266700" cy="2667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F2FDC46-6376-4DFF-906B-8D6C79BCD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4901" y="3295650"/>
            <a:ext cx="200025" cy="2667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5E079CC-5111-4691-8A2C-316143B299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26593" y="2823935"/>
            <a:ext cx="2667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7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D34F1F0-9540-46C0-9541-837F2D30A7FE}"/>
              </a:ext>
            </a:extLst>
          </p:cNvPr>
          <p:cNvGrpSpPr/>
          <p:nvPr/>
        </p:nvGrpSpPr>
        <p:grpSpPr>
          <a:xfrm>
            <a:off x="2114490" y="1195798"/>
            <a:ext cx="2698982" cy="2822728"/>
            <a:chOff x="2114490" y="1195798"/>
            <a:chExt cx="2698982" cy="282272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CAD81AB-2484-4BD0-9BDD-B20920EE2D21}"/>
                </a:ext>
              </a:extLst>
            </p:cNvPr>
            <p:cNvSpPr/>
            <p:nvPr/>
          </p:nvSpPr>
          <p:spPr>
            <a:xfrm>
              <a:off x="2181964" y="1195798"/>
              <a:ext cx="2564033" cy="1585652"/>
            </a:xfrm>
            <a:custGeom>
              <a:avLst/>
              <a:gdLst>
                <a:gd name="connsiteX0" fmla="*/ 1113330 w 2564033"/>
                <a:gd name="connsiteY0" fmla="*/ 303636 h 1585652"/>
                <a:gd name="connsiteX1" fmla="*/ 1282017 w 2564033"/>
                <a:gd name="connsiteY1" fmla="*/ 134949 h 1585652"/>
                <a:gd name="connsiteX2" fmla="*/ 1450703 w 2564033"/>
                <a:gd name="connsiteY2" fmla="*/ 303636 h 1585652"/>
                <a:gd name="connsiteX3" fmla="*/ 1450703 w 2564033"/>
                <a:gd name="connsiteY3" fmla="*/ 313757 h 1585652"/>
                <a:gd name="connsiteX4" fmla="*/ 1282017 w 2564033"/>
                <a:gd name="connsiteY4" fmla="*/ 303636 h 1585652"/>
                <a:gd name="connsiteX5" fmla="*/ 1113330 w 2564033"/>
                <a:gd name="connsiteY5" fmla="*/ 313757 h 1585652"/>
                <a:gd name="connsiteX6" fmla="*/ 1113330 w 2564033"/>
                <a:gd name="connsiteY6" fmla="*/ 303636 h 1585652"/>
                <a:gd name="connsiteX7" fmla="*/ 1582279 w 2564033"/>
                <a:gd name="connsiteY7" fmla="*/ 340747 h 1585652"/>
                <a:gd name="connsiteX8" fmla="*/ 1585652 w 2564033"/>
                <a:gd name="connsiteY8" fmla="*/ 303636 h 1585652"/>
                <a:gd name="connsiteX9" fmla="*/ 1282017 w 2564033"/>
                <a:gd name="connsiteY9" fmla="*/ 0 h 1585652"/>
                <a:gd name="connsiteX10" fmla="*/ 978381 w 2564033"/>
                <a:gd name="connsiteY10" fmla="*/ 303636 h 1585652"/>
                <a:gd name="connsiteX11" fmla="*/ 981755 w 2564033"/>
                <a:gd name="connsiteY11" fmla="*/ 340747 h 1585652"/>
                <a:gd name="connsiteX12" fmla="*/ 0 w 2564033"/>
                <a:gd name="connsiteY12" fmla="*/ 1585652 h 1585652"/>
                <a:gd name="connsiteX13" fmla="*/ 2564034 w 2564033"/>
                <a:gd name="connsiteY13" fmla="*/ 1585652 h 1585652"/>
                <a:gd name="connsiteX14" fmla="*/ 1582279 w 2564033"/>
                <a:gd name="connsiteY14" fmla="*/ 340747 h 15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4033" h="1585652">
                  <a:moveTo>
                    <a:pt x="1113330" y="303636"/>
                  </a:moveTo>
                  <a:cubicBezTo>
                    <a:pt x="1113330" y="209171"/>
                    <a:pt x="1187552" y="134949"/>
                    <a:pt x="1282017" y="134949"/>
                  </a:cubicBezTo>
                  <a:cubicBezTo>
                    <a:pt x="1376481" y="134949"/>
                    <a:pt x="1450703" y="209171"/>
                    <a:pt x="1450703" y="303636"/>
                  </a:cubicBezTo>
                  <a:cubicBezTo>
                    <a:pt x="1450703" y="307009"/>
                    <a:pt x="1450703" y="310383"/>
                    <a:pt x="1450703" y="313757"/>
                  </a:cubicBezTo>
                  <a:cubicBezTo>
                    <a:pt x="1396724" y="307009"/>
                    <a:pt x="1339370" y="303636"/>
                    <a:pt x="1282017" y="303636"/>
                  </a:cubicBezTo>
                  <a:cubicBezTo>
                    <a:pt x="1224663" y="303636"/>
                    <a:pt x="1170684" y="307009"/>
                    <a:pt x="1113330" y="313757"/>
                  </a:cubicBezTo>
                  <a:cubicBezTo>
                    <a:pt x="1113330" y="310383"/>
                    <a:pt x="1113330" y="307009"/>
                    <a:pt x="1113330" y="303636"/>
                  </a:cubicBezTo>
                  <a:close/>
                  <a:moveTo>
                    <a:pt x="1582279" y="340747"/>
                  </a:moveTo>
                  <a:cubicBezTo>
                    <a:pt x="1582279" y="327252"/>
                    <a:pt x="1585652" y="317130"/>
                    <a:pt x="1585652" y="303636"/>
                  </a:cubicBezTo>
                  <a:cubicBezTo>
                    <a:pt x="1585652" y="134949"/>
                    <a:pt x="1450703" y="0"/>
                    <a:pt x="1282017" y="0"/>
                  </a:cubicBezTo>
                  <a:cubicBezTo>
                    <a:pt x="1113330" y="0"/>
                    <a:pt x="978381" y="134949"/>
                    <a:pt x="978381" y="303636"/>
                  </a:cubicBezTo>
                  <a:cubicBezTo>
                    <a:pt x="978381" y="317130"/>
                    <a:pt x="978381" y="327252"/>
                    <a:pt x="981755" y="340747"/>
                  </a:cubicBezTo>
                  <a:cubicBezTo>
                    <a:pt x="418342" y="475696"/>
                    <a:pt x="0" y="981755"/>
                    <a:pt x="0" y="1585652"/>
                  </a:cubicBezTo>
                  <a:lnTo>
                    <a:pt x="2564034" y="1585652"/>
                  </a:lnTo>
                  <a:cubicBezTo>
                    <a:pt x="2564034" y="981755"/>
                    <a:pt x="2145691" y="475696"/>
                    <a:pt x="1582279" y="340747"/>
                  </a:cubicBezTo>
                  <a:close/>
                </a:path>
              </a:pathLst>
            </a:custGeom>
            <a:solidFill>
              <a:srgbClr val="000F86"/>
            </a:solidFill>
            <a:ln w="33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B1D12C7-807F-4E1F-A45C-CD47AD470193}"/>
                </a:ext>
              </a:extLst>
            </p:cNvPr>
            <p:cNvSpPr/>
            <p:nvPr/>
          </p:nvSpPr>
          <p:spPr>
            <a:xfrm>
              <a:off x="2114490" y="2916399"/>
              <a:ext cx="2698982" cy="202423"/>
            </a:xfrm>
            <a:custGeom>
              <a:avLst/>
              <a:gdLst>
                <a:gd name="connsiteX0" fmla="*/ 0 w 2698982"/>
                <a:gd name="connsiteY0" fmla="*/ 0 h 202423"/>
                <a:gd name="connsiteX1" fmla="*/ 0 w 2698982"/>
                <a:gd name="connsiteY1" fmla="*/ 67475 h 202423"/>
                <a:gd name="connsiteX2" fmla="*/ 134949 w 2698982"/>
                <a:gd name="connsiteY2" fmla="*/ 202424 h 202423"/>
                <a:gd name="connsiteX3" fmla="*/ 2564034 w 2698982"/>
                <a:gd name="connsiteY3" fmla="*/ 202424 h 202423"/>
                <a:gd name="connsiteX4" fmla="*/ 2698983 w 2698982"/>
                <a:gd name="connsiteY4" fmla="*/ 67475 h 202423"/>
                <a:gd name="connsiteX5" fmla="*/ 2698983 w 2698982"/>
                <a:gd name="connsiteY5" fmla="*/ 0 h 202423"/>
                <a:gd name="connsiteX6" fmla="*/ 0 w 2698982"/>
                <a:gd name="connsiteY6" fmla="*/ 0 h 202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98982" h="202423">
                  <a:moveTo>
                    <a:pt x="0" y="0"/>
                  </a:moveTo>
                  <a:lnTo>
                    <a:pt x="0" y="67475"/>
                  </a:lnTo>
                  <a:cubicBezTo>
                    <a:pt x="0" y="141696"/>
                    <a:pt x="60727" y="202424"/>
                    <a:pt x="134949" y="202424"/>
                  </a:cubicBezTo>
                  <a:lnTo>
                    <a:pt x="2564034" y="202424"/>
                  </a:lnTo>
                  <a:cubicBezTo>
                    <a:pt x="2638255" y="202424"/>
                    <a:pt x="2698983" y="141696"/>
                    <a:pt x="2698983" y="67475"/>
                  </a:cubicBezTo>
                  <a:lnTo>
                    <a:pt x="2698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F86"/>
            </a:solidFill>
            <a:ln w="33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03423E-B0BF-4E1D-A0F3-DCB7A78A5FAE}"/>
                </a:ext>
              </a:extLst>
            </p:cNvPr>
            <p:cNvSpPr/>
            <p:nvPr/>
          </p:nvSpPr>
          <p:spPr>
            <a:xfrm>
              <a:off x="3714114" y="2999443"/>
              <a:ext cx="1019065" cy="1019065"/>
            </a:xfrm>
            <a:custGeom>
              <a:avLst/>
              <a:gdLst>
                <a:gd name="connsiteX0" fmla="*/ 509533 w 1019065"/>
                <a:gd name="connsiteY0" fmla="*/ 0 h 1019065"/>
                <a:gd name="connsiteX1" fmla="*/ 0 w 1019065"/>
                <a:gd name="connsiteY1" fmla="*/ 509533 h 1019065"/>
                <a:gd name="connsiteX2" fmla="*/ 509533 w 1019065"/>
                <a:gd name="connsiteY2" fmla="*/ 1019066 h 1019065"/>
                <a:gd name="connsiteX3" fmla="*/ 1019066 w 1019065"/>
                <a:gd name="connsiteY3" fmla="*/ 509533 h 1019065"/>
                <a:gd name="connsiteX4" fmla="*/ 509533 w 1019065"/>
                <a:gd name="connsiteY4" fmla="*/ 0 h 1019065"/>
                <a:gd name="connsiteX5" fmla="*/ 565649 w 1019065"/>
                <a:gd name="connsiteY5" fmla="*/ 907773 h 1019065"/>
                <a:gd name="connsiteX6" fmla="*/ 596690 w 1019065"/>
                <a:gd name="connsiteY6" fmla="*/ 690551 h 1019065"/>
                <a:gd name="connsiteX7" fmla="*/ 422376 w 1019065"/>
                <a:gd name="connsiteY7" fmla="*/ 690551 h 1019065"/>
                <a:gd name="connsiteX8" fmla="*/ 453404 w 1019065"/>
                <a:gd name="connsiteY8" fmla="*/ 907773 h 1019065"/>
                <a:gd name="connsiteX9" fmla="*/ 111169 w 1019065"/>
                <a:gd name="connsiteY9" fmla="*/ 453938 h 1019065"/>
                <a:gd name="connsiteX10" fmla="*/ 122556 w 1019065"/>
                <a:gd name="connsiteY10" fmla="*/ 399970 h 1019065"/>
                <a:gd name="connsiteX11" fmla="*/ 309045 w 1019065"/>
                <a:gd name="connsiteY11" fmla="*/ 522352 h 1019065"/>
                <a:gd name="connsiteX12" fmla="*/ 308402 w 1019065"/>
                <a:gd name="connsiteY12" fmla="*/ 509533 h 1019065"/>
                <a:gd name="connsiteX13" fmla="*/ 376947 w 1019065"/>
                <a:gd name="connsiteY13" fmla="*/ 358671 h 1019065"/>
                <a:gd name="connsiteX14" fmla="*/ 169406 w 1019065"/>
                <a:gd name="connsiteY14" fmla="*/ 295167 h 1019065"/>
                <a:gd name="connsiteX15" fmla="*/ 723429 w 1019065"/>
                <a:gd name="connsiteY15" fmla="*/ 168937 h 1019065"/>
                <a:gd name="connsiteX16" fmla="*/ 849660 w 1019065"/>
                <a:gd name="connsiteY16" fmla="*/ 295167 h 1019065"/>
                <a:gd name="connsiteX17" fmla="*/ 642105 w 1019065"/>
                <a:gd name="connsiteY17" fmla="*/ 358671 h 1019065"/>
                <a:gd name="connsiteX18" fmla="*/ 710664 w 1019065"/>
                <a:gd name="connsiteY18" fmla="*/ 509533 h 1019065"/>
                <a:gd name="connsiteX19" fmla="*/ 710021 w 1019065"/>
                <a:gd name="connsiteY19" fmla="*/ 522352 h 1019065"/>
                <a:gd name="connsiteX20" fmla="*/ 896510 w 1019065"/>
                <a:gd name="connsiteY20" fmla="*/ 399970 h 1019065"/>
                <a:gd name="connsiteX21" fmla="*/ 619627 w 1019065"/>
                <a:gd name="connsiteY21" fmla="*/ 896385 h 1019065"/>
                <a:gd name="connsiteX22" fmla="*/ 565649 w 1019065"/>
                <a:gd name="connsiteY22" fmla="*/ 907773 h 101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19065" h="1019065">
                  <a:moveTo>
                    <a:pt x="509533" y="0"/>
                  </a:moveTo>
                  <a:cubicBezTo>
                    <a:pt x="228126" y="0"/>
                    <a:pt x="0" y="228126"/>
                    <a:pt x="0" y="509533"/>
                  </a:cubicBezTo>
                  <a:cubicBezTo>
                    <a:pt x="0" y="790940"/>
                    <a:pt x="228126" y="1019066"/>
                    <a:pt x="509533" y="1019066"/>
                  </a:cubicBezTo>
                  <a:cubicBezTo>
                    <a:pt x="790940" y="1019066"/>
                    <a:pt x="1019066" y="790940"/>
                    <a:pt x="1019066" y="509533"/>
                  </a:cubicBezTo>
                  <a:cubicBezTo>
                    <a:pt x="1019066" y="228126"/>
                    <a:pt x="790940" y="0"/>
                    <a:pt x="509533" y="0"/>
                  </a:cubicBezTo>
                  <a:close/>
                  <a:moveTo>
                    <a:pt x="565649" y="907773"/>
                  </a:moveTo>
                  <a:lnTo>
                    <a:pt x="596690" y="690551"/>
                  </a:lnTo>
                  <a:cubicBezTo>
                    <a:pt x="541693" y="717422"/>
                    <a:pt x="477375" y="717422"/>
                    <a:pt x="422376" y="690551"/>
                  </a:cubicBezTo>
                  <a:lnTo>
                    <a:pt x="453404" y="907773"/>
                  </a:lnTo>
                  <a:cubicBezTo>
                    <a:pt x="233575" y="876956"/>
                    <a:pt x="80351" y="673766"/>
                    <a:pt x="111169" y="453938"/>
                  </a:cubicBezTo>
                  <a:cubicBezTo>
                    <a:pt x="113725" y="435708"/>
                    <a:pt x="117529" y="417678"/>
                    <a:pt x="122556" y="399970"/>
                  </a:cubicBezTo>
                  <a:lnTo>
                    <a:pt x="309045" y="522352"/>
                  </a:lnTo>
                  <a:cubicBezTo>
                    <a:pt x="308777" y="518088"/>
                    <a:pt x="308402" y="513864"/>
                    <a:pt x="308402" y="509533"/>
                  </a:cubicBezTo>
                  <a:cubicBezTo>
                    <a:pt x="308432" y="451716"/>
                    <a:pt x="333418" y="396725"/>
                    <a:pt x="376947" y="358671"/>
                  </a:cubicBezTo>
                  <a:lnTo>
                    <a:pt x="169406" y="295167"/>
                  </a:lnTo>
                  <a:cubicBezTo>
                    <a:pt x="287539" y="107320"/>
                    <a:pt x="535583" y="50806"/>
                    <a:pt x="723429" y="168937"/>
                  </a:cubicBezTo>
                  <a:cubicBezTo>
                    <a:pt x="774439" y="201016"/>
                    <a:pt x="817580" y="244157"/>
                    <a:pt x="849660" y="295167"/>
                  </a:cubicBezTo>
                  <a:lnTo>
                    <a:pt x="642105" y="358671"/>
                  </a:lnTo>
                  <a:cubicBezTo>
                    <a:pt x="685642" y="396721"/>
                    <a:pt x="710634" y="451713"/>
                    <a:pt x="710664" y="509533"/>
                  </a:cubicBezTo>
                  <a:cubicBezTo>
                    <a:pt x="710664" y="513864"/>
                    <a:pt x="710289" y="518088"/>
                    <a:pt x="710021" y="522352"/>
                  </a:cubicBezTo>
                  <a:lnTo>
                    <a:pt x="896510" y="399970"/>
                  </a:lnTo>
                  <a:cubicBezTo>
                    <a:pt x="957132" y="613510"/>
                    <a:pt x="833167" y="835763"/>
                    <a:pt x="619627" y="896385"/>
                  </a:cubicBezTo>
                  <a:cubicBezTo>
                    <a:pt x="601917" y="901412"/>
                    <a:pt x="583881" y="905217"/>
                    <a:pt x="565649" y="907773"/>
                  </a:cubicBezTo>
                  <a:close/>
                </a:path>
              </a:pathLst>
            </a:custGeom>
            <a:solidFill>
              <a:srgbClr val="000F8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73D1810-C831-4EFE-B448-618658A9C856}"/>
                </a:ext>
              </a:extLst>
            </p:cNvPr>
            <p:cNvSpPr/>
            <p:nvPr/>
          </p:nvSpPr>
          <p:spPr>
            <a:xfrm>
              <a:off x="4076150" y="3361480"/>
              <a:ext cx="294992" cy="294992"/>
            </a:xfrm>
            <a:custGeom>
              <a:avLst/>
              <a:gdLst>
                <a:gd name="connsiteX0" fmla="*/ 147496 w 294992"/>
                <a:gd name="connsiteY0" fmla="*/ 0 h 294992"/>
                <a:gd name="connsiteX1" fmla="*/ 0 w 294992"/>
                <a:gd name="connsiteY1" fmla="*/ 147496 h 294992"/>
                <a:gd name="connsiteX2" fmla="*/ 147496 w 294992"/>
                <a:gd name="connsiteY2" fmla="*/ 294993 h 294992"/>
                <a:gd name="connsiteX3" fmla="*/ 294993 w 294992"/>
                <a:gd name="connsiteY3" fmla="*/ 147496 h 294992"/>
                <a:gd name="connsiteX4" fmla="*/ 147496 w 294992"/>
                <a:gd name="connsiteY4" fmla="*/ 0 h 294992"/>
                <a:gd name="connsiteX5" fmla="*/ 147496 w 294992"/>
                <a:gd name="connsiteY5" fmla="*/ 214540 h 294992"/>
                <a:gd name="connsiteX6" fmla="*/ 80453 w 294992"/>
                <a:gd name="connsiteY6" fmla="*/ 147496 h 294992"/>
                <a:gd name="connsiteX7" fmla="*/ 147496 w 294992"/>
                <a:gd name="connsiteY7" fmla="*/ 80453 h 294992"/>
                <a:gd name="connsiteX8" fmla="*/ 214540 w 294992"/>
                <a:gd name="connsiteY8" fmla="*/ 147496 h 294992"/>
                <a:gd name="connsiteX9" fmla="*/ 147496 w 294992"/>
                <a:gd name="connsiteY9" fmla="*/ 214540 h 29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4992" h="294992">
                  <a:moveTo>
                    <a:pt x="147496" y="0"/>
                  </a:moveTo>
                  <a:cubicBezTo>
                    <a:pt x="66037" y="0"/>
                    <a:pt x="0" y="66037"/>
                    <a:pt x="0" y="147496"/>
                  </a:cubicBezTo>
                  <a:cubicBezTo>
                    <a:pt x="0" y="228956"/>
                    <a:pt x="66037" y="294993"/>
                    <a:pt x="147496" y="294993"/>
                  </a:cubicBezTo>
                  <a:cubicBezTo>
                    <a:pt x="228956" y="294993"/>
                    <a:pt x="294993" y="228956"/>
                    <a:pt x="294993" y="147496"/>
                  </a:cubicBezTo>
                  <a:cubicBezTo>
                    <a:pt x="294904" y="66073"/>
                    <a:pt x="228920" y="88"/>
                    <a:pt x="147496" y="0"/>
                  </a:cubicBezTo>
                  <a:close/>
                  <a:moveTo>
                    <a:pt x="147496" y="214540"/>
                  </a:moveTo>
                  <a:cubicBezTo>
                    <a:pt x="110469" y="214540"/>
                    <a:pt x="80453" y="184523"/>
                    <a:pt x="80453" y="147496"/>
                  </a:cubicBezTo>
                  <a:cubicBezTo>
                    <a:pt x="80453" y="110469"/>
                    <a:pt x="110469" y="80453"/>
                    <a:pt x="147496" y="80453"/>
                  </a:cubicBezTo>
                  <a:cubicBezTo>
                    <a:pt x="184523" y="80453"/>
                    <a:pt x="214540" y="110469"/>
                    <a:pt x="214540" y="147496"/>
                  </a:cubicBezTo>
                  <a:cubicBezTo>
                    <a:pt x="214496" y="184506"/>
                    <a:pt x="184506" y="214496"/>
                    <a:pt x="147496" y="214540"/>
                  </a:cubicBezTo>
                  <a:close/>
                </a:path>
              </a:pathLst>
            </a:custGeom>
            <a:solidFill>
              <a:srgbClr val="000F8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15D6596-6273-4BEB-AFFF-3A70A3DCD85A}"/>
                </a:ext>
              </a:extLst>
            </p:cNvPr>
            <p:cNvSpPr/>
            <p:nvPr/>
          </p:nvSpPr>
          <p:spPr>
            <a:xfrm>
              <a:off x="2219901" y="2999461"/>
              <a:ext cx="1019065" cy="1019065"/>
            </a:xfrm>
            <a:custGeom>
              <a:avLst/>
              <a:gdLst>
                <a:gd name="connsiteX0" fmla="*/ 509533 w 1019065"/>
                <a:gd name="connsiteY0" fmla="*/ 0 h 1019065"/>
                <a:gd name="connsiteX1" fmla="*/ 0 w 1019065"/>
                <a:gd name="connsiteY1" fmla="*/ 509533 h 1019065"/>
                <a:gd name="connsiteX2" fmla="*/ 509533 w 1019065"/>
                <a:gd name="connsiteY2" fmla="*/ 1019066 h 1019065"/>
                <a:gd name="connsiteX3" fmla="*/ 1019066 w 1019065"/>
                <a:gd name="connsiteY3" fmla="*/ 509533 h 1019065"/>
                <a:gd name="connsiteX4" fmla="*/ 509533 w 1019065"/>
                <a:gd name="connsiteY4" fmla="*/ 0 h 1019065"/>
                <a:gd name="connsiteX5" fmla="*/ 565649 w 1019065"/>
                <a:gd name="connsiteY5" fmla="*/ 907773 h 1019065"/>
                <a:gd name="connsiteX6" fmla="*/ 596690 w 1019065"/>
                <a:gd name="connsiteY6" fmla="*/ 690551 h 1019065"/>
                <a:gd name="connsiteX7" fmla="*/ 422376 w 1019065"/>
                <a:gd name="connsiteY7" fmla="*/ 690551 h 1019065"/>
                <a:gd name="connsiteX8" fmla="*/ 453404 w 1019065"/>
                <a:gd name="connsiteY8" fmla="*/ 907773 h 1019065"/>
                <a:gd name="connsiteX9" fmla="*/ 111169 w 1019065"/>
                <a:gd name="connsiteY9" fmla="*/ 453938 h 1019065"/>
                <a:gd name="connsiteX10" fmla="*/ 122556 w 1019065"/>
                <a:gd name="connsiteY10" fmla="*/ 399970 h 1019065"/>
                <a:gd name="connsiteX11" fmla="*/ 309045 w 1019065"/>
                <a:gd name="connsiteY11" fmla="*/ 522352 h 1019065"/>
                <a:gd name="connsiteX12" fmla="*/ 308402 w 1019065"/>
                <a:gd name="connsiteY12" fmla="*/ 509533 h 1019065"/>
                <a:gd name="connsiteX13" fmla="*/ 376947 w 1019065"/>
                <a:gd name="connsiteY13" fmla="*/ 358671 h 1019065"/>
                <a:gd name="connsiteX14" fmla="*/ 169406 w 1019065"/>
                <a:gd name="connsiteY14" fmla="*/ 295167 h 1019065"/>
                <a:gd name="connsiteX15" fmla="*/ 723429 w 1019065"/>
                <a:gd name="connsiteY15" fmla="*/ 168937 h 1019065"/>
                <a:gd name="connsiteX16" fmla="*/ 849660 w 1019065"/>
                <a:gd name="connsiteY16" fmla="*/ 295167 h 1019065"/>
                <a:gd name="connsiteX17" fmla="*/ 642105 w 1019065"/>
                <a:gd name="connsiteY17" fmla="*/ 358671 h 1019065"/>
                <a:gd name="connsiteX18" fmla="*/ 710664 w 1019065"/>
                <a:gd name="connsiteY18" fmla="*/ 509533 h 1019065"/>
                <a:gd name="connsiteX19" fmla="*/ 710021 w 1019065"/>
                <a:gd name="connsiteY19" fmla="*/ 522352 h 1019065"/>
                <a:gd name="connsiteX20" fmla="*/ 896510 w 1019065"/>
                <a:gd name="connsiteY20" fmla="*/ 399970 h 1019065"/>
                <a:gd name="connsiteX21" fmla="*/ 619627 w 1019065"/>
                <a:gd name="connsiteY21" fmla="*/ 896385 h 1019065"/>
                <a:gd name="connsiteX22" fmla="*/ 565649 w 1019065"/>
                <a:gd name="connsiteY22" fmla="*/ 907773 h 101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19065" h="1019065">
                  <a:moveTo>
                    <a:pt x="509533" y="0"/>
                  </a:moveTo>
                  <a:cubicBezTo>
                    <a:pt x="228126" y="0"/>
                    <a:pt x="0" y="228126"/>
                    <a:pt x="0" y="509533"/>
                  </a:cubicBezTo>
                  <a:cubicBezTo>
                    <a:pt x="0" y="790940"/>
                    <a:pt x="228126" y="1019066"/>
                    <a:pt x="509533" y="1019066"/>
                  </a:cubicBezTo>
                  <a:cubicBezTo>
                    <a:pt x="790940" y="1019066"/>
                    <a:pt x="1019066" y="790940"/>
                    <a:pt x="1019066" y="509533"/>
                  </a:cubicBezTo>
                  <a:cubicBezTo>
                    <a:pt x="1019066" y="228126"/>
                    <a:pt x="790940" y="0"/>
                    <a:pt x="509533" y="0"/>
                  </a:cubicBezTo>
                  <a:close/>
                  <a:moveTo>
                    <a:pt x="565649" y="907773"/>
                  </a:moveTo>
                  <a:lnTo>
                    <a:pt x="596690" y="690551"/>
                  </a:lnTo>
                  <a:cubicBezTo>
                    <a:pt x="541693" y="717422"/>
                    <a:pt x="477375" y="717422"/>
                    <a:pt x="422376" y="690551"/>
                  </a:cubicBezTo>
                  <a:lnTo>
                    <a:pt x="453404" y="907773"/>
                  </a:lnTo>
                  <a:cubicBezTo>
                    <a:pt x="233575" y="876956"/>
                    <a:pt x="80351" y="673766"/>
                    <a:pt x="111169" y="453938"/>
                  </a:cubicBezTo>
                  <a:cubicBezTo>
                    <a:pt x="113725" y="435708"/>
                    <a:pt x="117529" y="417678"/>
                    <a:pt x="122556" y="399970"/>
                  </a:cubicBezTo>
                  <a:lnTo>
                    <a:pt x="309045" y="522352"/>
                  </a:lnTo>
                  <a:cubicBezTo>
                    <a:pt x="308777" y="518088"/>
                    <a:pt x="308402" y="513864"/>
                    <a:pt x="308402" y="509533"/>
                  </a:cubicBezTo>
                  <a:cubicBezTo>
                    <a:pt x="308432" y="451716"/>
                    <a:pt x="333418" y="396725"/>
                    <a:pt x="376947" y="358671"/>
                  </a:cubicBezTo>
                  <a:lnTo>
                    <a:pt x="169406" y="295167"/>
                  </a:lnTo>
                  <a:cubicBezTo>
                    <a:pt x="287539" y="107320"/>
                    <a:pt x="535583" y="50806"/>
                    <a:pt x="723429" y="168937"/>
                  </a:cubicBezTo>
                  <a:cubicBezTo>
                    <a:pt x="774439" y="201016"/>
                    <a:pt x="817580" y="244157"/>
                    <a:pt x="849660" y="295167"/>
                  </a:cubicBezTo>
                  <a:lnTo>
                    <a:pt x="642105" y="358671"/>
                  </a:lnTo>
                  <a:cubicBezTo>
                    <a:pt x="685642" y="396721"/>
                    <a:pt x="710634" y="451713"/>
                    <a:pt x="710664" y="509533"/>
                  </a:cubicBezTo>
                  <a:cubicBezTo>
                    <a:pt x="710664" y="513864"/>
                    <a:pt x="710289" y="518088"/>
                    <a:pt x="710021" y="522352"/>
                  </a:cubicBezTo>
                  <a:lnTo>
                    <a:pt x="896510" y="399970"/>
                  </a:lnTo>
                  <a:cubicBezTo>
                    <a:pt x="957132" y="613510"/>
                    <a:pt x="833167" y="835763"/>
                    <a:pt x="619627" y="896385"/>
                  </a:cubicBezTo>
                  <a:cubicBezTo>
                    <a:pt x="601917" y="901412"/>
                    <a:pt x="583881" y="905217"/>
                    <a:pt x="565649" y="907773"/>
                  </a:cubicBezTo>
                  <a:close/>
                </a:path>
              </a:pathLst>
            </a:custGeom>
            <a:solidFill>
              <a:srgbClr val="000F8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D2564B6-5DB2-4AA1-828B-C4E241C54CE4}"/>
                </a:ext>
              </a:extLst>
            </p:cNvPr>
            <p:cNvSpPr/>
            <p:nvPr/>
          </p:nvSpPr>
          <p:spPr>
            <a:xfrm>
              <a:off x="2581937" y="3361498"/>
              <a:ext cx="294992" cy="294992"/>
            </a:xfrm>
            <a:custGeom>
              <a:avLst/>
              <a:gdLst>
                <a:gd name="connsiteX0" fmla="*/ 147496 w 294992"/>
                <a:gd name="connsiteY0" fmla="*/ 0 h 294992"/>
                <a:gd name="connsiteX1" fmla="*/ 0 w 294992"/>
                <a:gd name="connsiteY1" fmla="*/ 147496 h 294992"/>
                <a:gd name="connsiteX2" fmla="*/ 147496 w 294992"/>
                <a:gd name="connsiteY2" fmla="*/ 294993 h 294992"/>
                <a:gd name="connsiteX3" fmla="*/ 294993 w 294992"/>
                <a:gd name="connsiteY3" fmla="*/ 147496 h 294992"/>
                <a:gd name="connsiteX4" fmla="*/ 147496 w 294992"/>
                <a:gd name="connsiteY4" fmla="*/ 0 h 294992"/>
                <a:gd name="connsiteX5" fmla="*/ 147496 w 294992"/>
                <a:gd name="connsiteY5" fmla="*/ 214540 h 294992"/>
                <a:gd name="connsiteX6" fmla="*/ 80453 w 294992"/>
                <a:gd name="connsiteY6" fmla="*/ 147496 h 294992"/>
                <a:gd name="connsiteX7" fmla="*/ 147496 w 294992"/>
                <a:gd name="connsiteY7" fmla="*/ 80453 h 294992"/>
                <a:gd name="connsiteX8" fmla="*/ 214540 w 294992"/>
                <a:gd name="connsiteY8" fmla="*/ 147496 h 294992"/>
                <a:gd name="connsiteX9" fmla="*/ 147496 w 294992"/>
                <a:gd name="connsiteY9" fmla="*/ 214540 h 29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4992" h="294992">
                  <a:moveTo>
                    <a:pt x="147496" y="0"/>
                  </a:moveTo>
                  <a:cubicBezTo>
                    <a:pt x="66037" y="0"/>
                    <a:pt x="0" y="66037"/>
                    <a:pt x="0" y="147496"/>
                  </a:cubicBezTo>
                  <a:cubicBezTo>
                    <a:pt x="0" y="228956"/>
                    <a:pt x="66037" y="294993"/>
                    <a:pt x="147496" y="294993"/>
                  </a:cubicBezTo>
                  <a:cubicBezTo>
                    <a:pt x="228956" y="294993"/>
                    <a:pt x="294993" y="228956"/>
                    <a:pt x="294993" y="147496"/>
                  </a:cubicBezTo>
                  <a:cubicBezTo>
                    <a:pt x="294904" y="66073"/>
                    <a:pt x="228920" y="88"/>
                    <a:pt x="147496" y="0"/>
                  </a:cubicBezTo>
                  <a:close/>
                  <a:moveTo>
                    <a:pt x="147496" y="214540"/>
                  </a:moveTo>
                  <a:cubicBezTo>
                    <a:pt x="110469" y="214540"/>
                    <a:pt x="80453" y="184523"/>
                    <a:pt x="80453" y="147496"/>
                  </a:cubicBezTo>
                  <a:cubicBezTo>
                    <a:pt x="80453" y="110469"/>
                    <a:pt x="110469" y="80453"/>
                    <a:pt x="147496" y="80453"/>
                  </a:cubicBezTo>
                  <a:cubicBezTo>
                    <a:pt x="184523" y="80453"/>
                    <a:pt x="214540" y="110469"/>
                    <a:pt x="214540" y="147496"/>
                  </a:cubicBezTo>
                  <a:cubicBezTo>
                    <a:pt x="214496" y="184506"/>
                    <a:pt x="184506" y="214496"/>
                    <a:pt x="147496" y="214540"/>
                  </a:cubicBezTo>
                  <a:close/>
                </a:path>
              </a:pathLst>
            </a:custGeom>
            <a:solidFill>
              <a:srgbClr val="000F8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62F7BB-8FF9-492A-B4DE-D1AF15439C85}"/>
              </a:ext>
            </a:extLst>
          </p:cNvPr>
          <p:cNvGrpSpPr/>
          <p:nvPr/>
        </p:nvGrpSpPr>
        <p:grpSpPr>
          <a:xfrm>
            <a:off x="6686675" y="2110759"/>
            <a:ext cx="2129660" cy="1438072"/>
            <a:chOff x="6686675" y="2110759"/>
            <a:chExt cx="2129660" cy="143807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566F35F-E8EA-4252-99F9-26D870C8151A}"/>
                </a:ext>
              </a:extLst>
            </p:cNvPr>
            <p:cNvSpPr/>
            <p:nvPr/>
          </p:nvSpPr>
          <p:spPr>
            <a:xfrm>
              <a:off x="8386057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514CEEC-F032-46CB-8A3C-30A6A6197A58}"/>
                </a:ext>
              </a:extLst>
            </p:cNvPr>
            <p:cNvSpPr/>
            <p:nvPr/>
          </p:nvSpPr>
          <p:spPr>
            <a:xfrm>
              <a:off x="7877988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957C1F5-88E5-4B73-BFD4-B8D7B1589326}"/>
                </a:ext>
              </a:extLst>
            </p:cNvPr>
            <p:cNvSpPr/>
            <p:nvPr/>
          </p:nvSpPr>
          <p:spPr>
            <a:xfrm>
              <a:off x="7369919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584BDE-3B82-4226-B38A-C7BC605AD213}"/>
                </a:ext>
              </a:extLst>
            </p:cNvPr>
            <p:cNvSpPr/>
            <p:nvPr/>
          </p:nvSpPr>
          <p:spPr>
            <a:xfrm>
              <a:off x="6861849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842657-D00D-49FD-B443-AA45C528B3C4}"/>
                </a:ext>
              </a:extLst>
            </p:cNvPr>
            <p:cNvSpPr/>
            <p:nvPr/>
          </p:nvSpPr>
          <p:spPr>
            <a:xfrm>
              <a:off x="6686675" y="2110759"/>
              <a:ext cx="2129660" cy="1438072"/>
            </a:xfrm>
            <a:custGeom>
              <a:avLst/>
              <a:gdLst>
                <a:gd name="connsiteX0" fmla="*/ 2095168 w 2129660"/>
                <a:gd name="connsiteY0" fmla="*/ 3031 h 1438072"/>
                <a:gd name="connsiteX1" fmla="*/ 2030130 w 2129660"/>
                <a:gd name="connsiteY1" fmla="*/ 33574 h 1438072"/>
                <a:gd name="connsiteX2" fmla="*/ 2029627 w 2129660"/>
                <a:gd name="connsiteY2" fmla="*/ 35040 h 1438072"/>
                <a:gd name="connsiteX3" fmla="*/ 1934872 w 2129660"/>
                <a:gd name="connsiteY3" fmla="*/ 314478 h 1438072"/>
                <a:gd name="connsiteX4" fmla="*/ 1826399 w 2129660"/>
                <a:gd name="connsiteY4" fmla="*/ 294917 h 1438072"/>
                <a:gd name="connsiteX5" fmla="*/ 1716657 w 2129660"/>
                <a:gd name="connsiteY5" fmla="*/ 314732 h 1438072"/>
                <a:gd name="connsiteX6" fmla="*/ 1623172 w 2129660"/>
                <a:gd name="connsiteY6" fmla="*/ 35040 h 1438072"/>
                <a:gd name="connsiteX7" fmla="*/ 1554229 w 2129660"/>
                <a:gd name="connsiteY7" fmla="*/ 4401 h 1438072"/>
                <a:gd name="connsiteX8" fmla="*/ 1523590 w 2129660"/>
                <a:gd name="connsiteY8" fmla="*/ 35040 h 1438072"/>
                <a:gd name="connsiteX9" fmla="*/ 1428835 w 2129660"/>
                <a:gd name="connsiteY9" fmla="*/ 314478 h 1438072"/>
                <a:gd name="connsiteX10" fmla="*/ 1318330 w 2129660"/>
                <a:gd name="connsiteY10" fmla="*/ 294917 h 1438072"/>
                <a:gd name="connsiteX11" fmla="*/ 1208587 w 2129660"/>
                <a:gd name="connsiteY11" fmla="*/ 314478 h 1438072"/>
                <a:gd name="connsiteX12" fmla="*/ 1115103 w 2129660"/>
                <a:gd name="connsiteY12" fmla="*/ 35040 h 1438072"/>
                <a:gd name="connsiteX13" fmla="*/ 1046160 w 2129660"/>
                <a:gd name="connsiteY13" fmla="*/ 4401 h 1438072"/>
                <a:gd name="connsiteX14" fmla="*/ 1015521 w 2129660"/>
                <a:gd name="connsiteY14" fmla="*/ 35040 h 1438072"/>
                <a:gd name="connsiteX15" fmla="*/ 921020 w 2129660"/>
                <a:gd name="connsiteY15" fmla="*/ 314478 h 1438072"/>
                <a:gd name="connsiteX16" fmla="*/ 810261 w 2129660"/>
                <a:gd name="connsiteY16" fmla="*/ 294917 h 1438072"/>
                <a:gd name="connsiteX17" fmla="*/ 700518 w 2129660"/>
                <a:gd name="connsiteY17" fmla="*/ 314732 h 1438072"/>
                <a:gd name="connsiteX18" fmla="*/ 607033 w 2129660"/>
                <a:gd name="connsiteY18" fmla="*/ 35040 h 1438072"/>
                <a:gd name="connsiteX19" fmla="*/ 538091 w 2129660"/>
                <a:gd name="connsiteY19" fmla="*/ 4401 h 1438072"/>
                <a:gd name="connsiteX20" fmla="*/ 507452 w 2129660"/>
                <a:gd name="connsiteY20" fmla="*/ 35040 h 1438072"/>
                <a:gd name="connsiteX21" fmla="*/ 412697 w 2129660"/>
                <a:gd name="connsiteY21" fmla="*/ 314478 h 1438072"/>
                <a:gd name="connsiteX22" fmla="*/ 302192 w 2129660"/>
                <a:gd name="connsiteY22" fmla="*/ 294917 h 1438072"/>
                <a:gd name="connsiteX23" fmla="*/ 192449 w 2129660"/>
                <a:gd name="connsiteY23" fmla="*/ 314732 h 1438072"/>
                <a:gd name="connsiteX24" fmla="*/ 98964 w 2129660"/>
                <a:gd name="connsiteY24" fmla="*/ 35040 h 1438072"/>
                <a:gd name="connsiteX25" fmla="*/ 34566 w 2129660"/>
                <a:gd name="connsiteY25" fmla="*/ 3158 h 1438072"/>
                <a:gd name="connsiteX26" fmla="*/ 2685 w 2129660"/>
                <a:gd name="connsiteY26" fmla="*/ 67556 h 1438072"/>
                <a:gd name="connsiteX27" fmla="*/ 128178 w 2129660"/>
                <a:gd name="connsiteY27" fmla="*/ 438193 h 1438072"/>
                <a:gd name="connsiteX28" fmla="*/ 175175 w 2129660"/>
                <a:gd name="connsiteY28" fmla="*/ 472741 h 1438072"/>
                <a:gd name="connsiteX29" fmla="*/ 175175 w 2129660"/>
                <a:gd name="connsiteY29" fmla="*/ 625162 h 1438072"/>
                <a:gd name="connsiteX30" fmla="*/ 98964 w 2129660"/>
                <a:gd name="connsiteY30" fmla="*/ 1006214 h 1438072"/>
                <a:gd name="connsiteX31" fmla="*/ 175175 w 2129660"/>
                <a:gd name="connsiteY31" fmla="*/ 1006214 h 1438072"/>
                <a:gd name="connsiteX32" fmla="*/ 175175 w 2129660"/>
                <a:gd name="connsiteY32" fmla="*/ 1438073 h 1438072"/>
                <a:gd name="connsiteX33" fmla="*/ 276788 w 2129660"/>
                <a:gd name="connsiteY33" fmla="*/ 1438073 h 1438072"/>
                <a:gd name="connsiteX34" fmla="*/ 276788 w 2129660"/>
                <a:gd name="connsiteY34" fmla="*/ 1006214 h 1438072"/>
                <a:gd name="connsiteX35" fmla="*/ 327595 w 2129660"/>
                <a:gd name="connsiteY35" fmla="*/ 1006214 h 1438072"/>
                <a:gd name="connsiteX36" fmla="*/ 327595 w 2129660"/>
                <a:gd name="connsiteY36" fmla="*/ 1438073 h 1438072"/>
                <a:gd name="connsiteX37" fmla="*/ 429209 w 2129660"/>
                <a:gd name="connsiteY37" fmla="*/ 1438073 h 1438072"/>
                <a:gd name="connsiteX38" fmla="*/ 429209 w 2129660"/>
                <a:gd name="connsiteY38" fmla="*/ 1006214 h 1438072"/>
                <a:gd name="connsiteX39" fmla="*/ 505420 w 2129660"/>
                <a:gd name="connsiteY39" fmla="*/ 1006214 h 1438072"/>
                <a:gd name="connsiteX40" fmla="*/ 429209 w 2129660"/>
                <a:gd name="connsiteY40" fmla="*/ 625162 h 1438072"/>
                <a:gd name="connsiteX41" fmla="*/ 429209 w 2129660"/>
                <a:gd name="connsiteY41" fmla="*/ 472741 h 1438072"/>
                <a:gd name="connsiteX42" fmla="*/ 477222 w 2129660"/>
                <a:gd name="connsiteY42" fmla="*/ 438193 h 1438072"/>
                <a:gd name="connsiteX43" fmla="*/ 556227 w 2129660"/>
                <a:gd name="connsiteY43" fmla="*/ 204989 h 1438072"/>
                <a:gd name="connsiteX44" fmla="*/ 635231 w 2129660"/>
                <a:gd name="connsiteY44" fmla="*/ 438193 h 1438072"/>
                <a:gd name="connsiteX45" fmla="*/ 683244 w 2129660"/>
                <a:gd name="connsiteY45" fmla="*/ 472741 h 1438072"/>
                <a:gd name="connsiteX46" fmla="*/ 683244 w 2129660"/>
                <a:gd name="connsiteY46" fmla="*/ 1438073 h 1438072"/>
                <a:gd name="connsiteX47" fmla="*/ 784858 w 2129660"/>
                <a:gd name="connsiteY47" fmla="*/ 1438073 h 1438072"/>
                <a:gd name="connsiteX48" fmla="*/ 784858 w 2129660"/>
                <a:gd name="connsiteY48" fmla="*/ 853793 h 1438072"/>
                <a:gd name="connsiteX49" fmla="*/ 835665 w 2129660"/>
                <a:gd name="connsiteY49" fmla="*/ 853793 h 1438072"/>
                <a:gd name="connsiteX50" fmla="*/ 835665 w 2129660"/>
                <a:gd name="connsiteY50" fmla="*/ 1438073 h 1438072"/>
                <a:gd name="connsiteX51" fmla="*/ 937278 w 2129660"/>
                <a:gd name="connsiteY51" fmla="*/ 1438073 h 1438072"/>
                <a:gd name="connsiteX52" fmla="*/ 937278 w 2129660"/>
                <a:gd name="connsiteY52" fmla="*/ 472741 h 1438072"/>
                <a:gd name="connsiteX53" fmla="*/ 985291 w 2129660"/>
                <a:gd name="connsiteY53" fmla="*/ 438193 h 1438072"/>
                <a:gd name="connsiteX54" fmla="*/ 1064296 w 2129660"/>
                <a:gd name="connsiteY54" fmla="*/ 204989 h 1438072"/>
                <a:gd name="connsiteX55" fmla="*/ 1143300 w 2129660"/>
                <a:gd name="connsiteY55" fmla="*/ 438193 h 1438072"/>
                <a:gd name="connsiteX56" fmla="*/ 1191313 w 2129660"/>
                <a:gd name="connsiteY56" fmla="*/ 472741 h 1438072"/>
                <a:gd name="connsiteX57" fmla="*/ 1191313 w 2129660"/>
                <a:gd name="connsiteY57" fmla="*/ 625162 h 1438072"/>
                <a:gd name="connsiteX58" fmla="*/ 1115103 w 2129660"/>
                <a:gd name="connsiteY58" fmla="*/ 1006214 h 1438072"/>
                <a:gd name="connsiteX59" fmla="*/ 1191313 w 2129660"/>
                <a:gd name="connsiteY59" fmla="*/ 1006214 h 1438072"/>
                <a:gd name="connsiteX60" fmla="*/ 1191313 w 2129660"/>
                <a:gd name="connsiteY60" fmla="*/ 1438073 h 1438072"/>
                <a:gd name="connsiteX61" fmla="*/ 1292927 w 2129660"/>
                <a:gd name="connsiteY61" fmla="*/ 1438073 h 1438072"/>
                <a:gd name="connsiteX62" fmla="*/ 1292927 w 2129660"/>
                <a:gd name="connsiteY62" fmla="*/ 1006214 h 1438072"/>
                <a:gd name="connsiteX63" fmla="*/ 1343734 w 2129660"/>
                <a:gd name="connsiteY63" fmla="*/ 1006214 h 1438072"/>
                <a:gd name="connsiteX64" fmla="*/ 1343734 w 2129660"/>
                <a:gd name="connsiteY64" fmla="*/ 1438073 h 1438072"/>
                <a:gd name="connsiteX65" fmla="*/ 1445348 w 2129660"/>
                <a:gd name="connsiteY65" fmla="*/ 1438073 h 1438072"/>
                <a:gd name="connsiteX66" fmla="*/ 1445348 w 2129660"/>
                <a:gd name="connsiteY66" fmla="*/ 1006214 h 1438072"/>
                <a:gd name="connsiteX67" fmla="*/ 1521558 w 2129660"/>
                <a:gd name="connsiteY67" fmla="*/ 1006214 h 1438072"/>
                <a:gd name="connsiteX68" fmla="*/ 1445348 w 2129660"/>
                <a:gd name="connsiteY68" fmla="*/ 625162 h 1438072"/>
                <a:gd name="connsiteX69" fmla="*/ 1445348 w 2129660"/>
                <a:gd name="connsiteY69" fmla="*/ 472741 h 1438072"/>
                <a:gd name="connsiteX70" fmla="*/ 1493360 w 2129660"/>
                <a:gd name="connsiteY70" fmla="*/ 438193 h 1438072"/>
                <a:gd name="connsiteX71" fmla="*/ 1572365 w 2129660"/>
                <a:gd name="connsiteY71" fmla="*/ 204989 h 1438072"/>
                <a:gd name="connsiteX72" fmla="*/ 1651370 w 2129660"/>
                <a:gd name="connsiteY72" fmla="*/ 438193 h 1438072"/>
                <a:gd name="connsiteX73" fmla="*/ 1699382 w 2129660"/>
                <a:gd name="connsiteY73" fmla="*/ 472741 h 1438072"/>
                <a:gd name="connsiteX74" fmla="*/ 1699382 w 2129660"/>
                <a:gd name="connsiteY74" fmla="*/ 1438073 h 1438072"/>
                <a:gd name="connsiteX75" fmla="*/ 1800996 w 2129660"/>
                <a:gd name="connsiteY75" fmla="*/ 1438073 h 1438072"/>
                <a:gd name="connsiteX76" fmla="*/ 1800996 w 2129660"/>
                <a:gd name="connsiteY76" fmla="*/ 853793 h 1438072"/>
                <a:gd name="connsiteX77" fmla="*/ 1851803 w 2129660"/>
                <a:gd name="connsiteY77" fmla="*/ 853793 h 1438072"/>
                <a:gd name="connsiteX78" fmla="*/ 1851803 w 2129660"/>
                <a:gd name="connsiteY78" fmla="*/ 1438073 h 1438072"/>
                <a:gd name="connsiteX79" fmla="*/ 1953417 w 2129660"/>
                <a:gd name="connsiteY79" fmla="*/ 1438073 h 1438072"/>
                <a:gd name="connsiteX80" fmla="*/ 1953417 w 2129660"/>
                <a:gd name="connsiteY80" fmla="*/ 472741 h 1438072"/>
                <a:gd name="connsiteX81" fmla="*/ 2001429 w 2129660"/>
                <a:gd name="connsiteY81" fmla="*/ 438193 h 1438072"/>
                <a:gd name="connsiteX82" fmla="*/ 2126922 w 2129660"/>
                <a:gd name="connsiteY82" fmla="*/ 67556 h 1438072"/>
                <a:gd name="connsiteX83" fmla="*/ 2095252 w 2129660"/>
                <a:gd name="connsiteY83" fmla="*/ 3059 h 1438072"/>
                <a:gd name="connsiteX84" fmla="*/ 2095168 w 2129660"/>
                <a:gd name="connsiteY84" fmla="*/ 3031 h 14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129660" h="1438072">
                  <a:moveTo>
                    <a:pt x="2095168" y="3031"/>
                  </a:moveTo>
                  <a:cubicBezTo>
                    <a:pt x="2068774" y="-6495"/>
                    <a:pt x="2039656" y="7180"/>
                    <a:pt x="2030130" y="33574"/>
                  </a:cubicBezTo>
                  <a:cubicBezTo>
                    <a:pt x="2029955" y="34059"/>
                    <a:pt x="2029787" y="34549"/>
                    <a:pt x="2029627" y="35040"/>
                  </a:cubicBezTo>
                  <a:lnTo>
                    <a:pt x="1934872" y="314478"/>
                  </a:lnTo>
                  <a:cubicBezTo>
                    <a:pt x="1899866" y="302688"/>
                    <a:pt x="1863318" y="296098"/>
                    <a:pt x="1826399" y="294917"/>
                  </a:cubicBezTo>
                  <a:cubicBezTo>
                    <a:pt x="1789039" y="296042"/>
                    <a:pt x="1752051" y="302718"/>
                    <a:pt x="1716657" y="314732"/>
                  </a:cubicBezTo>
                  <a:lnTo>
                    <a:pt x="1623172" y="35040"/>
                  </a:lnTo>
                  <a:cubicBezTo>
                    <a:pt x="1612594" y="7540"/>
                    <a:pt x="1581729" y="-6178"/>
                    <a:pt x="1554229" y="4401"/>
                  </a:cubicBezTo>
                  <a:cubicBezTo>
                    <a:pt x="1540141" y="9819"/>
                    <a:pt x="1529009" y="20953"/>
                    <a:pt x="1523590" y="35040"/>
                  </a:cubicBezTo>
                  <a:lnTo>
                    <a:pt x="1428835" y="314478"/>
                  </a:lnTo>
                  <a:cubicBezTo>
                    <a:pt x="1393184" y="302469"/>
                    <a:pt x="1355935" y="295877"/>
                    <a:pt x="1318330" y="294917"/>
                  </a:cubicBezTo>
                  <a:cubicBezTo>
                    <a:pt x="1280992" y="296070"/>
                    <a:pt x="1244023" y="302660"/>
                    <a:pt x="1208587" y="314478"/>
                  </a:cubicBezTo>
                  <a:lnTo>
                    <a:pt x="1115103" y="35040"/>
                  </a:lnTo>
                  <a:cubicBezTo>
                    <a:pt x="1104525" y="7540"/>
                    <a:pt x="1073659" y="-6178"/>
                    <a:pt x="1046160" y="4401"/>
                  </a:cubicBezTo>
                  <a:cubicBezTo>
                    <a:pt x="1032071" y="9819"/>
                    <a:pt x="1020940" y="20953"/>
                    <a:pt x="1015521" y="35040"/>
                  </a:cubicBezTo>
                  <a:lnTo>
                    <a:pt x="921020" y="314478"/>
                  </a:lnTo>
                  <a:cubicBezTo>
                    <a:pt x="885250" y="302596"/>
                    <a:pt x="847937" y="296007"/>
                    <a:pt x="810261" y="294917"/>
                  </a:cubicBezTo>
                  <a:cubicBezTo>
                    <a:pt x="772900" y="296042"/>
                    <a:pt x="735913" y="302718"/>
                    <a:pt x="700518" y="314732"/>
                  </a:cubicBezTo>
                  <a:lnTo>
                    <a:pt x="607033" y="35040"/>
                  </a:lnTo>
                  <a:cubicBezTo>
                    <a:pt x="596455" y="7540"/>
                    <a:pt x="565590" y="-6178"/>
                    <a:pt x="538091" y="4401"/>
                  </a:cubicBezTo>
                  <a:cubicBezTo>
                    <a:pt x="524002" y="9819"/>
                    <a:pt x="512870" y="20953"/>
                    <a:pt x="507452" y="35040"/>
                  </a:cubicBezTo>
                  <a:lnTo>
                    <a:pt x="412697" y="314478"/>
                  </a:lnTo>
                  <a:cubicBezTo>
                    <a:pt x="377020" y="302579"/>
                    <a:pt x="339786" y="295989"/>
                    <a:pt x="302192" y="294917"/>
                  </a:cubicBezTo>
                  <a:cubicBezTo>
                    <a:pt x="264831" y="296042"/>
                    <a:pt x="227844" y="302718"/>
                    <a:pt x="192449" y="314732"/>
                  </a:cubicBezTo>
                  <a:lnTo>
                    <a:pt x="98964" y="35040"/>
                  </a:lnTo>
                  <a:cubicBezTo>
                    <a:pt x="89985" y="8452"/>
                    <a:pt x="61153" y="-5822"/>
                    <a:pt x="34566" y="3158"/>
                  </a:cubicBezTo>
                  <a:cubicBezTo>
                    <a:pt x="7980" y="12138"/>
                    <a:pt x="-6294" y="40969"/>
                    <a:pt x="2685" y="67556"/>
                  </a:cubicBezTo>
                  <a:lnTo>
                    <a:pt x="128178" y="438193"/>
                  </a:lnTo>
                  <a:cubicBezTo>
                    <a:pt x="135014" y="458449"/>
                    <a:pt x="153800" y="472261"/>
                    <a:pt x="175175" y="472741"/>
                  </a:cubicBezTo>
                  <a:lnTo>
                    <a:pt x="175175" y="625162"/>
                  </a:lnTo>
                  <a:lnTo>
                    <a:pt x="98964" y="1006214"/>
                  </a:lnTo>
                  <a:lnTo>
                    <a:pt x="175175" y="1006214"/>
                  </a:lnTo>
                  <a:lnTo>
                    <a:pt x="175175" y="1438073"/>
                  </a:lnTo>
                  <a:lnTo>
                    <a:pt x="276788" y="1438073"/>
                  </a:lnTo>
                  <a:lnTo>
                    <a:pt x="276788" y="1006214"/>
                  </a:lnTo>
                  <a:lnTo>
                    <a:pt x="327595" y="1006214"/>
                  </a:lnTo>
                  <a:lnTo>
                    <a:pt x="327595" y="1438073"/>
                  </a:lnTo>
                  <a:lnTo>
                    <a:pt x="429209" y="1438073"/>
                  </a:lnTo>
                  <a:lnTo>
                    <a:pt x="429209" y="1006214"/>
                  </a:lnTo>
                  <a:lnTo>
                    <a:pt x="505420" y="1006214"/>
                  </a:lnTo>
                  <a:lnTo>
                    <a:pt x="429209" y="625162"/>
                  </a:lnTo>
                  <a:lnTo>
                    <a:pt x="429209" y="472741"/>
                  </a:lnTo>
                  <a:cubicBezTo>
                    <a:pt x="450960" y="472688"/>
                    <a:pt x="470261" y="458797"/>
                    <a:pt x="477222" y="438193"/>
                  </a:cubicBezTo>
                  <a:lnTo>
                    <a:pt x="556227" y="204989"/>
                  </a:lnTo>
                  <a:lnTo>
                    <a:pt x="635231" y="438193"/>
                  </a:lnTo>
                  <a:cubicBezTo>
                    <a:pt x="642192" y="458797"/>
                    <a:pt x="661493" y="472688"/>
                    <a:pt x="683244" y="472741"/>
                  </a:cubicBezTo>
                  <a:lnTo>
                    <a:pt x="683244" y="1438073"/>
                  </a:lnTo>
                  <a:lnTo>
                    <a:pt x="784858" y="1438073"/>
                  </a:lnTo>
                  <a:lnTo>
                    <a:pt x="784858" y="853793"/>
                  </a:lnTo>
                  <a:lnTo>
                    <a:pt x="835665" y="853793"/>
                  </a:lnTo>
                  <a:lnTo>
                    <a:pt x="835665" y="1438073"/>
                  </a:lnTo>
                  <a:lnTo>
                    <a:pt x="937278" y="1438073"/>
                  </a:lnTo>
                  <a:lnTo>
                    <a:pt x="937278" y="472741"/>
                  </a:lnTo>
                  <a:cubicBezTo>
                    <a:pt x="959029" y="472688"/>
                    <a:pt x="978330" y="458797"/>
                    <a:pt x="985291" y="438193"/>
                  </a:cubicBezTo>
                  <a:lnTo>
                    <a:pt x="1064296" y="204989"/>
                  </a:lnTo>
                  <a:lnTo>
                    <a:pt x="1143300" y="438193"/>
                  </a:lnTo>
                  <a:cubicBezTo>
                    <a:pt x="1150261" y="458797"/>
                    <a:pt x="1169563" y="472688"/>
                    <a:pt x="1191313" y="472741"/>
                  </a:cubicBezTo>
                  <a:lnTo>
                    <a:pt x="1191313" y="625162"/>
                  </a:lnTo>
                  <a:lnTo>
                    <a:pt x="1115103" y="1006214"/>
                  </a:lnTo>
                  <a:lnTo>
                    <a:pt x="1191313" y="1006214"/>
                  </a:lnTo>
                  <a:lnTo>
                    <a:pt x="1191313" y="1438073"/>
                  </a:lnTo>
                  <a:lnTo>
                    <a:pt x="1292927" y="1438073"/>
                  </a:lnTo>
                  <a:lnTo>
                    <a:pt x="1292927" y="1006214"/>
                  </a:lnTo>
                  <a:lnTo>
                    <a:pt x="1343734" y="1006214"/>
                  </a:lnTo>
                  <a:lnTo>
                    <a:pt x="1343734" y="1438073"/>
                  </a:lnTo>
                  <a:lnTo>
                    <a:pt x="1445348" y="1438073"/>
                  </a:lnTo>
                  <a:lnTo>
                    <a:pt x="1445348" y="1006214"/>
                  </a:lnTo>
                  <a:lnTo>
                    <a:pt x="1521558" y="1006214"/>
                  </a:lnTo>
                  <a:lnTo>
                    <a:pt x="1445348" y="625162"/>
                  </a:lnTo>
                  <a:lnTo>
                    <a:pt x="1445348" y="472741"/>
                  </a:lnTo>
                  <a:cubicBezTo>
                    <a:pt x="1467098" y="472688"/>
                    <a:pt x="1486400" y="458797"/>
                    <a:pt x="1493360" y="438193"/>
                  </a:cubicBezTo>
                  <a:lnTo>
                    <a:pt x="1572365" y="204989"/>
                  </a:lnTo>
                  <a:lnTo>
                    <a:pt x="1651370" y="438193"/>
                  </a:lnTo>
                  <a:cubicBezTo>
                    <a:pt x="1658330" y="458797"/>
                    <a:pt x="1677632" y="472688"/>
                    <a:pt x="1699382" y="472741"/>
                  </a:cubicBezTo>
                  <a:lnTo>
                    <a:pt x="1699382" y="1438073"/>
                  </a:lnTo>
                  <a:lnTo>
                    <a:pt x="1800996" y="1438073"/>
                  </a:lnTo>
                  <a:lnTo>
                    <a:pt x="1800996" y="853793"/>
                  </a:lnTo>
                  <a:lnTo>
                    <a:pt x="1851803" y="853793"/>
                  </a:lnTo>
                  <a:lnTo>
                    <a:pt x="1851803" y="1438073"/>
                  </a:lnTo>
                  <a:lnTo>
                    <a:pt x="1953417" y="1438073"/>
                  </a:lnTo>
                  <a:lnTo>
                    <a:pt x="1953417" y="472741"/>
                  </a:lnTo>
                  <a:cubicBezTo>
                    <a:pt x="1975167" y="472688"/>
                    <a:pt x="1994469" y="458797"/>
                    <a:pt x="2001429" y="438193"/>
                  </a:cubicBezTo>
                  <a:lnTo>
                    <a:pt x="2126922" y="67556"/>
                  </a:lnTo>
                  <a:cubicBezTo>
                    <a:pt x="2135986" y="41002"/>
                    <a:pt x="2121809" y="12126"/>
                    <a:pt x="2095252" y="3059"/>
                  </a:cubicBezTo>
                  <a:cubicBezTo>
                    <a:pt x="2095224" y="3052"/>
                    <a:pt x="2095196" y="3041"/>
                    <a:pt x="2095168" y="3031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EF5246-08FE-4316-881F-68F4D9D8CF03}"/>
              </a:ext>
            </a:extLst>
          </p:cNvPr>
          <p:cNvGrpSpPr/>
          <p:nvPr/>
        </p:nvGrpSpPr>
        <p:grpSpPr>
          <a:xfrm>
            <a:off x="5006074" y="4780719"/>
            <a:ext cx="838200" cy="419100"/>
            <a:chOff x="5006074" y="4780719"/>
            <a:chExt cx="838200" cy="4191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36FFBD8-B2B6-4F29-A304-294805BF1C0B}"/>
                </a:ext>
              </a:extLst>
            </p:cNvPr>
            <p:cNvSpPr/>
            <p:nvPr/>
          </p:nvSpPr>
          <p:spPr>
            <a:xfrm>
              <a:off x="5120374" y="504741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1F92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BC707AE-A9D9-4E25-976C-B15B67F47EFD}"/>
                </a:ext>
              </a:extLst>
            </p:cNvPr>
            <p:cNvSpPr/>
            <p:nvPr/>
          </p:nvSpPr>
          <p:spPr>
            <a:xfrm>
              <a:off x="5577574" y="504741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1F92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3C49D9E-E3D5-4F4D-B9B9-36F4412A7159}"/>
                </a:ext>
              </a:extLst>
            </p:cNvPr>
            <p:cNvSpPr/>
            <p:nvPr/>
          </p:nvSpPr>
          <p:spPr>
            <a:xfrm>
              <a:off x="5006074" y="4780719"/>
              <a:ext cx="838200" cy="342900"/>
            </a:xfrm>
            <a:custGeom>
              <a:avLst/>
              <a:gdLst>
                <a:gd name="connsiteX0" fmla="*/ 333375 w 838200"/>
                <a:gd name="connsiteY0" fmla="*/ 152400 h 342900"/>
                <a:gd name="connsiteX1" fmla="*/ 333375 w 838200"/>
                <a:gd name="connsiteY1" fmla="*/ 38100 h 342900"/>
                <a:gd name="connsiteX2" fmla="*/ 463868 w 838200"/>
                <a:gd name="connsiteY2" fmla="*/ 38100 h 342900"/>
                <a:gd name="connsiteX3" fmla="*/ 490538 w 838200"/>
                <a:gd name="connsiteY3" fmla="*/ 49530 h 342900"/>
                <a:gd name="connsiteX4" fmla="*/ 593408 w 838200"/>
                <a:gd name="connsiteY4" fmla="*/ 152400 h 342900"/>
                <a:gd name="connsiteX5" fmla="*/ 333375 w 838200"/>
                <a:gd name="connsiteY5" fmla="*/ 152400 h 342900"/>
                <a:gd name="connsiteX6" fmla="*/ 295275 w 838200"/>
                <a:gd name="connsiteY6" fmla="*/ 152400 h 342900"/>
                <a:gd name="connsiteX7" fmla="*/ 54293 w 838200"/>
                <a:gd name="connsiteY7" fmla="*/ 152400 h 342900"/>
                <a:gd name="connsiteX8" fmla="*/ 157163 w 838200"/>
                <a:gd name="connsiteY8" fmla="*/ 49530 h 342900"/>
                <a:gd name="connsiteX9" fmla="*/ 183833 w 838200"/>
                <a:gd name="connsiteY9" fmla="*/ 38100 h 342900"/>
                <a:gd name="connsiteX10" fmla="*/ 295275 w 838200"/>
                <a:gd name="connsiteY10" fmla="*/ 38100 h 342900"/>
                <a:gd name="connsiteX11" fmla="*/ 295275 w 838200"/>
                <a:gd name="connsiteY11" fmla="*/ 152400 h 342900"/>
                <a:gd name="connsiteX12" fmla="*/ 742950 w 838200"/>
                <a:gd name="connsiteY12" fmla="*/ 152400 h 342900"/>
                <a:gd name="connsiteX13" fmla="*/ 663893 w 838200"/>
                <a:gd name="connsiteY13" fmla="*/ 152400 h 342900"/>
                <a:gd name="connsiteX14" fmla="*/ 637223 w 838200"/>
                <a:gd name="connsiteY14" fmla="*/ 140970 h 342900"/>
                <a:gd name="connsiteX15" fmla="*/ 517208 w 838200"/>
                <a:gd name="connsiteY15" fmla="*/ 21907 h 342900"/>
                <a:gd name="connsiteX16" fmla="*/ 462915 w 838200"/>
                <a:gd name="connsiteY16" fmla="*/ 0 h 342900"/>
                <a:gd name="connsiteX17" fmla="*/ 183833 w 838200"/>
                <a:gd name="connsiteY17" fmla="*/ 0 h 342900"/>
                <a:gd name="connsiteX18" fmla="*/ 129540 w 838200"/>
                <a:gd name="connsiteY18" fmla="*/ 21907 h 342900"/>
                <a:gd name="connsiteX19" fmla="*/ 11430 w 838200"/>
                <a:gd name="connsiteY19" fmla="*/ 140970 h 342900"/>
                <a:gd name="connsiteX20" fmla="*/ 0 w 838200"/>
                <a:gd name="connsiteY20" fmla="*/ 168593 h 342900"/>
                <a:gd name="connsiteX21" fmla="*/ 0 w 838200"/>
                <a:gd name="connsiteY21" fmla="*/ 266700 h 342900"/>
                <a:gd name="connsiteX22" fmla="*/ 76200 w 838200"/>
                <a:gd name="connsiteY22" fmla="*/ 342900 h 342900"/>
                <a:gd name="connsiteX23" fmla="*/ 85725 w 838200"/>
                <a:gd name="connsiteY23" fmla="*/ 342900 h 342900"/>
                <a:gd name="connsiteX24" fmla="*/ 190500 w 838200"/>
                <a:gd name="connsiteY24" fmla="*/ 238125 h 342900"/>
                <a:gd name="connsiteX25" fmla="*/ 295275 w 838200"/>
                <a:gd name="connsiteY25" fmla="*/ 342900 h 342900"/>
                <a:gd name="connsiteX26" fmla="*/ 542925 w 838200"/>
                <a:gd name="connsiteY26" fmla="*/ 342900 h 342900"/>
                <a:gd name="connsiteX27" fmla="*/ 647700 w 838200"/>
                <a:gd name="connsiteY27" fmla="*/ 238125 h 342900"/>
                <a:gd name="connsiteX28" fmla="*/ 752475 w 838200"/>
                <a:gd name="connsiteY28" fmla="*/ 342900 h 342900"/>
                <a:gd name="connsiteX29" fmla="*/ 800100 w 838200"/>
                <a:gd name="connsiteY29" fmla="*/ 342900 h 342900"/>
                <a:gd name="connsiteX30" fmla="*/ 838200 w 838200"/>
                <a:gd name="connsiteY30" fmla="*/ 304800 h 342900"/>
                <a:gd name="connsiteX31" fmla="*/ 838200 w 838200"/>
                <a:gd name="connsiteY31" fmla="*/ 247650 h 342900"/>
                <a:gd name="connsiteX32" fmla="*/ 742950 w 838200"/>
                <a:gd name="connsiteY32" fmla="*/ 1524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38200" h="342900">
                  <a:moveTo>
                    <a:pt x="333375" y="152400"/>
                  </a:moveTo>
                  <a:lnTo>
                    <a:pt x="333375" y="38100"/>
                  </a:lnTo>
                  <a:lnTo>
                    <a:pt x="463868" y="38100"/>
                  </a:lnTo>
                  <a:cubicBezTo>
                    <a:pt x="474345" y="38100"/>
                    <a:pt x="483870" y="41910"/>
                    <a:pt x="490538" y="49530"/>
                  </a:cubicBezTo>
                  <a:lnTo>
                    <a:pt x="593408" y="152400"/>
                  </a:lnTo>
                  <a:lnTo>
                    <a:pt x="333375" y="152400"/>
                  </a:lnTo>
                  <a:close/>
                  <a:moveTo>
                    <a:pt x="295275" y="152400"/>
                  </a:moveTo>
                  <a:lnTo>
                    <a:pt x="54293" y="152400"/>
                  </a:lnTo>
                  <a:lnTo>
                    <a:pt x="157163" y="49530"/>
                  </a:lnTo>
                  <a:cubicBezTo>
                    <a:pt x="164783" y="41910"/>
                    <a:pt x="174308" y="38100"/>
                    <a:pt x="183833" y="38100"/>
                  </a:cubicBezTo>
                  <a:lnTo>
                    <a:pt x="295275" y="38100"/>
                  </a:lnTo>
                  <a:lnTo>
                    <a:pt x="295275" y="152400"/>
                  </a:lnTo>
                  <a:close/>
                  <a:moveTo>
                    <a:pt x="742950" y="152400"/>
                  </a:moveTo>
                  <a:lnTo>
                    <a:pt x="663893" y="152400"/>
                  </a:lnTo>
                  <a:cubicBezTo>
                    <a:pt x="653415" y="152400"/>
                    <a:pt x="643890" y="148590"/>
                    <a:pt x="637223" y="140970"/>
                  </a:cubicBezTo>
                  <a:lnTo>
                    <a:pt x="517208" y="21907"/>
                  </a:lnTo>
                  <a:cubicBezTo>
                    <a:pt x="502920" y="7620"/>
                    <a:pt x="483870" y="0"/>
                    <a:pt x="462915" y="0"/>
                  </a:cubicBezTo>
                  <a:lnTo>
                    <a:pt x="183833" y="0"/>
                  </a:lnTo>
                  <a:cubicBezTo>
                    <a:pt x="163830" y="0"/>
                    <a:pt x="143828" y="7620"/>
                    <a:pt x="129540" y="21907"/>
                  </a:cubicBezTo>
                  <a:lnTo>
                    <a:pt x="11430" y="140970"/>
                  </a:lnTo>
                  <a:cubicBezTo>
                    <a:pt x="3810" y="148590"/>
                    <a:pt x="0" y="158115"/>
                    <a:pt x="0" y="168593"/>
                  </a:cubicBezTo>
                  <a:lnTo>
                    <a:pt x="0" y="266700"/>
                  </a:lnTo>
                  <a:cubicBezTo>
                    <a:pt x="0" y="308610"/>
                    <a:pt x="34290" y="342900"/>
                    <a:pt x="76200" y="342900"/>
                  </a:cubicBezTo>
                  <a:lnTo>
                    <a:pt x="85725" y="342900"/>
                  </a:lnTo>
                  <a:cubicBezTo>
                    <a:pt x="85725" y="284798"/>
                    <a:pt x="132398" y="238125"/>
                    <a:pt x="190500" y="238125"/>
                  </a:cubicBezTo>
                  <a:cubicBezTo>
                    <a:pt x="248603" y="238125"/>
                    <a:pt x="295275" y="284798"/>
                    <a:pt x="295275" y="342900"/>
                  </a:cubicBezTo>
                  <a:lnTo>
                    <a:pt x="542925" y="342900"/>
                  </a:lnTo>
                  <a:cubicBezTo>
                    <a:pt x="542925" y="284798"/>
                    <a:pt x="589598" y="238125"/>
                    <a:pt x="647700" y="238125"/>
                  </a:cubicBezTo>
                  <a:cubicBezTo>
                    <a:pt x="705803" y="238125"/>
                    <a:pt x="752475" y="284798"/>
                    <a:pt x="752475" y="342900"/>
                  </a:cubicBezTo>
                  <a:lnTo>
                    <a:pt x="800100" y="342900"/>
                  </a:lnTo>
                  <a:cubicBezTo>
                    <a:pt x="821055" y="342900"/>
                    <a:pt x="838200" y="325755"/>
                    <a:pt x="838200" y="304800"/>
                  </a:cubicBezTo>
                  <a:lnTo>
                    <a:pt x="838200" y="247650"/>
                  </a:lnTo>
                  <a:cubicBezTo>
                    <a:pt x="838200" y="195263"/>
                    <a:pt x="795338" y="152400"/>
                    <a:pt x="742950" y="152400"/>
                  </a:cubicBezTo>
                  <a:close/>
                </a:path>
              </a:pathLst>
            </a:custGeom>
            <a:solidFill>
              <a:srgbClr val="1F92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31570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Matthews</dc:creator>
  <cp:lastModifiedBy>Mike Matthews</cp:lastModifiedBy>
  <cp:revision>16</cp:revision>
  <dcterms:created xsi:type="dcterms:W3CDTF">2020-11-06T15:16:42Z</dcterms:created>
  <dcterms:modified xsi:type="dcterms:W3CDTF">2021-01-11T17:04:27Z</dcterms:modified>
</cp:coreProperties>
</file>