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C10"/>
    <a:srgbClr val="000F86"/>
    <a:srgbClr val="C00000"/>
    <a:srgbClr val="FF4E00"/>
    <a:srgbClr val="51535B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150" d="100"/>
          <a:sy n="150" d="100"/>
        </p:scale>
        <p:origin x="854" y="1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9451507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8544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469294" y="4201286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068" y="4533060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279A8136-AE3B-40A0-9A35-15ABAC6BE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634" y="1294725"/>
            <a:ext cx="1197620" cy="11976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4738633-D487-4F2B-9330-EB3587E1B4CB}"/>
              </a:ext>
            </a:extLst>
          </p:cNvPr>
          <p:cNvSpPr/>
          <p:nvPr/>
        </p:nvSpPr>
        <p:spPr>
          <a:xfrm rot="5941593">
            <a:off x="3432860" y="962951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554A06-2D5E-47A5-B178-EA5E29709329}"/>
              </a:ext>
            </a:extLst>
          </p:cNvPr>
          <p:cNvSpPr/>
          <p:nvPr/>
        </p:nvSpPr>
        <p:spPr>
          <a:xfrm>
            <a:off x="6484809" y="3778026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658B130-9E94-47A8-820C-9C6EF9330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4634" y="4201286"/>
            <a:ext cx="1197620" cy="11976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C199E4C-BABE-4C61-80E9-00BDA69251AB}"/>
              </a:ext>
            </a:extLst>
          </p:cNvPr>
          <p:cNvSpPr/>
          <p:nvPr/>
        </p:nvSpPr>
        <p:spPr>
          <a:xfrm rot="5941593">
            <a:off x="3432860" y="3869512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D34F1F0-9540-46C0-9541-837F2D30A7FE}"/>
              </a:ext>
            </a:extLst>
          </p:cNvPr>
          <p:cNvGrpSpPr/>
          <p:nvPr/>
        </p:nvGrpSpPr>
        <p:grpSpPr>
          <a:xfrm>
            <a:off x="2114490" y="1195798"/>
            <a:ext cx="2698982" cy="2822728"/>
            <a:chOff x="2114490" y="1195798"/>
            <a:chExt cx="2698982" cy="28227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D81AB-2484-4BD0-9BDD-B20920EE2D21}"/>
                </a:ext>
              </a:extLst>
            </p:cNvPr>
            <p:cNvSpPr/>
            <p:nvPr/>
          </p:nvSpPr>
          <p:spPr>
            <a:xfrm>
              <a:off x="2181964" y="1195798"/>
              <a:ext cx="2564033" cy="1585652"/>
            </a:xfrm>
            <a:custGeom>
              <a:avLst/>
              <a:gdLst>
                <a:gd name="connsiteX0" fmla="*/ 1113330 w 2564033"/>
                <a:gd name="connsiteY0" fmla="*/ 303636 h 1585652"/>
                <a:gd name="connsiteX1" fmla="*/ 1282017 w 2564033"/>
                <a:gd name="connsiteY1" fmla="*/ 134949 h 1585652"/>
                <a:gd name="connsiteX2" fmla="*/ 1450703 w 2564033"/>
                <a:gd name="connsiteY2" fmla="*/ 303636 h 1585652"/>
                <a:gd name="connsiteX3" fmla="*/ 1450703 w 2564033"/>
                <a:gd name="connsiteY3" fmla="*/ 313757 h 1585652"/>
                <a:gd name="connsiteX4" fmla="*/ 1282017 w 2564033"/>
                <a:gd name="connsiteY4" fmla="*/ 303636 h 1585652"/>
                <a:gd name="connsiteX5" fmla="*/ 1113330 w 2564033"/>
                <a:gd name="connsiteY5" fmla="*/ 313757 h 1585652"/>
                <a:gd name="connsiteX6" fmla="*/ 1113330 w 2564033"/>
                <a:gd name="connsiteY6" fmla="*/ 303636 h 1585652"/>
                <a:gd name="connsiteX7" fmla="*/ 1582279 w 2564033"/>
                <a:gd name="connsiteY7" fmla="*/ 340747 h 1585652"/>
                <a:gd name="connsiteX8" fmla="*/ 1585652 w 2564033"/>
                <a:gd name="connsiteY8" fmla="*/ 303636 h 1585652"/>
                <a:gd name="connsiteX9" fmla="*/ 1282017 w 2564033"/>
                <a:gd name="connsiteY9" fmla="*/ 0 h 1585652"/>
                <a:gd name="connsiteX10" fmla="*/ 978381 w 2564033"/>
                <a:gd name="connsiteY10" fmla="*/ 303636 h 1585652"/>
                <a:gd name="connsiteX11" fmla="*/ 981755 w 2564033"/>
                <a:gd name="connsiteY11" fmla="*/ 340747 h 1585652"/>
                <a:gd name="connsiteX12" fmla="*/ 0 w 2564033"/>
                <a:gd name="connsiteY12" fmla="*/ 1585652 h 1585652"/>
                <a:gd name="connsiteX13" fmla="*/ 2564034 w 2564033"/>
                <a:gd name="connsiteY13" fmla="*/ 1585652 h 1585652"/>
                <a:gd name="connsiteX14" fmla="*/ 1582279 w 2564033"/>
                <a:gd name="connsiteY14" fmla="*/ 340747 h 15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4033" h="1585652">
                  <a:moveTo>
                    <a:pt x="1113330" y="303636"/>
                  </a:moveTo>
                  <a:cubicBezTo>
                    <a:pt x="1113330" y="209171"/>
                    <a:pt x="1187552" y="134949"/>
                    <a:pt x="1282017" y="134949"/>
                  </a:cubicBezTo>
                  <a:cubicBezTo>
                    <a:pt x="1376481" y="134949"/>
                    <a:pt x="1450703" y="209171"/>
                    <a:pt x="1450703" y="303636"/>
                  </a:cubicBezTo>
                  <a:cubicBezTo>
                    <a:pt x="1450703" y="307009"/>
                    <a:pt x="1450703" y="310383"/>
                    <a:pt x="1450703" y="313757"/>
                  </a:cubicBezTo>
                  <a:cubicBezTo>
                    <a:pt x="1396724" y="307009"/>
                    <a:pt x="1339370" y="303636"/>
                    <a:pt x="1282017" y="303636"/>
                  </a:cubicBezTo>
                  <a:cubicBezTo>
                    <a:pt x="1224663" y="303636"/>
                    <a:pt x="1170684" y="307009"/>
                    <a:pt x="1113330" y="313757"/>
                  </a:cubicBezTo>
                  <a:cubicBezTo>
                    <a:pt x="1113330" y="310383"/>
                    <a:pt x="1113330" y="307009"/>
                    <a:pt x="1113330" y="303636"/>
                  </a:cubicBezTo>
                  <a:close/>
                  <a:moveTo>
                    <a:pt x="1582279" y="340747"/>
                  </a:moveTo>
                  <a:cubicBezTo>
                    <a:pt x="1582279" y="327252"/>
                    <a:pt x="1585652" y="317130"/>
                    <a:pt x="1585652" y="303636"/>
                  </a:cubicBezTo>
                  <a:cubicBezTo>
                    <a:pt x="1585652" y="134949"/>
                    <a:pt x="1450703" y="0"/>
                    <a:pt x="1282017" y="0"/>
                  </a:cubicBezTo>
                  <a:cubicBezTo>
                    <a:pt x="1113330" y="0"/>
                    <a:pt x="978381" y="134949"/>
                    <a:pt x="978381" y="303636"/>
                  </a:cubicBezTo>
                  <a:cubicBezTo>
                    <a:pt x="978381" y="317130"/>
                    <a:pt x="978381" y="327252"/>
                    <a:pt x="981755" y="340747"/>
                  </a:cubicBezTo>
                  <a:cubicBezTo>
                    <a:pt x="418342" y="475696"/>
                    <a:pt x="0" y="981755"/>
                    <a:pt x="0" y="1585652"/>
                  </a:cubicBezTo>
                  <a:lnTo>
                    <a:pt x="2564034" y="1585652"/>
                  </a:lnTo>
                  <a:cubicBezTo>
                    <a:pt x="2564034" y="981755"/>
                    <a:pt x="2145691" y="475696"/>
                    <a:pt x="1582279" y="340747"/>
                  </a:cubicBezTo>
                  <a:close/>
                </a:path>
              </a:pathLst>
            </a:custGeom>
            <a:solidFill>
              <a:srgbClr val="000F8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D12C7-807F-4E1F-A45C-CD47AD470193}"/>
                </a:ext>
              </a:extLst>
            </p:cNvPr>
            <p:cNvSpPr/>
            <p:nvPr/>
          </p:nvSpPr>
          <p:spPr>
            <a:xfrm>
              <a:off x="2114490" y="2916399"/>
              <a:ext cx="2698982" cy="202423"/>
            </a:xfrm>
            <a:custGeom>
              <a:avLst/>
              <a:gdLst>
                <a:gd name="connsiteX0" fmla="*/ 0 w 2698982"/>
                <a:gd name="connsiteY0" fmla="*/ 0 h 202423"/>
                <a:gd name="connsiteX1" fmla="*/ 0 w 2698982"/>
                <a:gd name="connsiteY1" fmla="*/ 67475 h 202423"/>
                <a:gd name="connsiteX2" fmla="*/ 134949 w 2698982"/>
                <a:gd name="connsiteY2" fmla="*/ 202424 h 202423"/>
                <a:gd name="connsiteX3" fmla="*/ 2564034 w 2698982"/>
                <a:gd name="connsiteY3" fmla="*/ 202424 h 202423"/>
                <a:gd name="connsiteX4" fmla="*/ 2698983 w 2698982"/>
                <a:gd name="connsiteY4" fmla="*/ 67475 h 202423"/>
                <a:gd name="connsiteX5" fmla="*/ 2698983 w 2698982"/>
                <a:gd name="connsiteY5" fmla="*/ 0 h 202423"/>
                <a:gd name="connsiteX6" fmla="*/ 0 w 2698982"/>
                <a:gd name="connsiteY6" fmla="*/ 0 h 2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8982" h="202423">
                  <a:moveTo>
                    <a:pt x="0" y="0"/>
                  </a:moveTo>
                  <a:lnTo>
                    <a:pt x="0" y="67475"/>
                  </a:lnTo>
                  <a:cubicBezTo>
                    <a:pt x="0" y="141696"/>
                    <a:pt x="60727" y="202424"/>
                    <a:pt x="134949" y="202424"/>
                  </a:cubicBezTo>
                  <a:lnTo>
                    <a:pt x="2564034" y="202424"/>
                  </a:lnTo>
                  <a:cubicBezTo>
                    <a:pt x="2638255" y="202424"/>
                    <a:pt x="2698983" y="141696"/>
                    <a:pt x="2698983" y="67475"/>
                  </a:cubicBezTo>
                  <a:lnTo>
                    <a:pt x="269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F8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3423E-B0BF-4E1D-A0F3-DCB7A78A5FAE}"/>
                </a:ext>
              </a:extLst>
            </p:cNvPr>
            <p:cNvSpPr/>
            <p:nvPr/>
          </p:nvSpPr>
          <p:spPr>
            <a:xfrm>
              <a:off x="3714114" y="2999443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3D1810-C831-4EFE-B448-618658A9C856}"/>
                </a:ext>
              </a:extLst>
            </p:cNvPr>
            <p:cNvSpPr/>
            <p:nvPr/>
          </p:nvSpPr>
          <p:spPr>
            <a:xfrm>
              <a:off x="4076150" y="3361480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5D6596-6273-4BEB-AFFF-3A70A3DCD85A}"/>
                </a:ext>
              </a:extLst>
            </p:cNvPr>
            <p:cNvSpPr/>
            <p:nvPr/>
          </p:nvSpPr>
          <p:spPr>
            <a:xfrm>
              <a:off x="2219901" y="2999461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2564B6-5DB2-4AA1-828B-C4E241C54CE4}"/>
                </a:ext>
              </a:extLst>
            </p:cNvPr>
            <p:cNvSpPr/>
            <p:nvPr/>
          </p:nvSpPr>
          <p:spPr>
            <a:xfrm>
              <a:off x="2581937" y="3361498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2F7BB-8FF9-492A-B4DE-D1AF15439C85}"/>
              </a:ext>
            </a:extLst>
          </p:cNvPr>
          <p:cNvGrpSpPr/>
          <p:nvPr/>
        </p:nvGrpSpPr>
        <p:grpSpPr>
          <a:xfrm>
            <a:off x="6686675" y="2110759"/>
            <a:ext cx="2129660" cy="1438072"/>
            <a:chOff x="6686675" y="2110759"/>
            <a:chExt cx="2129660" cy="14380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66F35F-E8EA-4252-99F9-26D870C8151A}"/>
                </a:ext>
              </a:extLst>
            </p:cNvPr>
            <p:cNvSpPr/>
            <p:nvPr/>
          </p:nvSpPr>
          <p:spPr>
            <a:xfrm>
              <a:off x="8386057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14CEEC-F032-46CB-8A3C-30A6A6197A58}"/>
                </a:ext>
              </a:extLst>
            </p:cNvPr>
            <p:cNvSpPr/>
            <p:nvPr/>
          </p:nvSpPr>
          <p:spPr>
            <a:xfrm>
              <a:off x="7877988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57C1F5-88E5-4B73-BFD4-B8D7B1589326}"/>
                </a:ext>
              </a:extLst>
            </p:cNvPr>
            <p:cNvSpPr/>
            <p:nvPr/>
          </p:nvSpPr>
          <p:spPr>
            <a:xfrm>
              <a:off x="736991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584BDE-3B82-4226-B38A-C7BC605AD213}"/>
                </a:ext>
              </a:extLst>
            </p:cNvPr>
            <p:cNvSpPr/>
            <p:nvPr/>
          </p:nvSpPr>
          <p:spPr>
            <a:xfrm>
              <a:off x="686184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842657-D00D-49FD-B443-AA45C528B3C4}"/>
                </a:ext>
              </a:extLst>
            </p:cNvPr>
            <p:cNvSpPr/>
            <p:nvPr/>
          </p:nvSpPr>
          <p:spPr>
            <a:xfrm>
              <a:off x="6686675" y="2110759"/>
              <a:ext cx="2129660" cy="1438072"/>
            </a:xfrm>
            <a:custGeom>
              <a:avLst/>
              <a:gdLst>
                <a:gd name="connsiteX0" fmla="*/ 2095168 w 2129660"/>
                <a:gd name="connsiteY0" fmla="*/ 3031 h 1438072"/>
                <a:gd name="connsiteX1" fmla="*/ 2030130 w 2129660"/>
                <a:gd name="connsiteY1" fmla="*/ 33574 h 1438072"/>
                <a:gd name="connsiteX2" fmla="*/ 2029627 w 2129660"/>
                <a:gd name="connsiteY2" fmla="*/ 35040 h 1438072"/>
                <a:gd name="connsiteX3" fmla="*/ 1934872 w 2129660"/>
                <a:gd name="connsiteY3" fmla="*/ 314478 h 1438072"/>
                <a:gd name="connsiteX4" fmla="*/ 1826399 w 2129660"/>
                <a:gd name="connsiteY4" fmla="*/ 294917 h 1438072"/>
                <a:gd name="connsiteX5" fmla="*/ 1716657 w 2129660"/>
                <a:gd name="connsiteY5" fmla="*/ 314732 h 1438072"/>
                <a:gd name="connsiteX6" fmla="*/ 1623172 w 2129660"/>
                <a:gd name="connsiteY6" fmla="*/ 35040 h 1438072"/>
                <a:gd name="connsiteX7" fmla="*/ 1554229 w 2129660"/>
                <a:gd name="connsiteY7" fmla="*/ 4401 h 1438072"/>
                <a:gd name="connsiteX8" fmla="*/ 1523590 w 2129660"/>
                <a:gd name="connsiteY8" fmla="*/ 35040 h 1438072"/>
                <a:gd name="connsiteX9" fmla="*/ 1428835 w 2129660"/>
                <a:gd name="connsiteY9" fmla="*/ 314478 h 1438072"/>
                <a:gd name="connsiteX10" fmla="*/ 1318330 w 2129660"/>
                <a:gd name="connsiteY10" fmla="*/ 294917 h 1438072"/>
                <a:gd name="connsiteX11" fmla="*/ 1208587 w 2129660"/>
                <a:gd name="connsiteY11" fmla="*/ 314478 h 1438072"/>
                <a:gd name="connsiteX12" fmla="*/ 1115103 w 2129660"/>
                <a:gd name="connsiteY12" fmla="*/ 35040 h 1438072"/>
                <a:gd name="connsiteX13" fmla="*/ 1046160 w 2129660"/>
                <a:gd name="connsiteY13" fmla="*/ 4401 h 1438072"/>
                <a:gd name="connsiteX14" fmla="*/ 1015521 w 2129660"/>
                <a:gd name="connsiteY14" fmla="*/ 35040 h 1438072"/>
                <a:gd name="connsiteX15" fmla="*/ 921020 w 2129660"/>
                <a:gd name="connsiteY15" fmla="*/ 314478 h 1438072"/>
                <a:gd name="connsiteX16" fmla="*/ 810261 w 2129660"/>
                <a:gd name="connsiteY16" fmla="*/ 294917 h 1438072"/>
                <a:gd name="connsiteX17" fmla="*/ 700518 w 2129660"/>
                <a:gd name="connsiteY17" fmla="*/ 314732 h 1438072"/>
                <a:gd name="connsiteX18" fmla="*/ 607033 w 2129660"/>
                <a:gd name="connsiteY18" fmla="*/ 35040 h 1438072"/>
                <a:gd name="connsiteX19" fmla="*/ 538091 w 2129660"/>
                <a:gd name="connsiteY19" fmla="*/ 4401 h 1438072"/>
                <a:gd name="connsiteX20" fmla="*/ 507452 w 2129660"/>
                <a:gd name="connsiteY20" fmla="*/ 35040 h 1438072"/>
                <a:gd name="connsiteX21" fmla="*/ 412697 w 2129660"/>
                <a:gd name="connsiteY21" fmla="*/ 314478 h 1438072"/>
                <a:gd name="connsiteX22" fmla="*/ 302192 w 2129660"/>
                <a:gd name="connsiteY22" fmla="*/ 294917 h 1438072"/>
                <a:gd name="connsiteX23" fmla="*/ 192449 w 2129660"/>
                <a:gd name="connsiteY23" fmla="*/ 314732 h 1438072"/>
                <a:gd name="connsiteX24" fmla="*/ 98964 w 2129660"/>
                <a:gd name="connsiteY24" fmla="*/ 35040 h 1438072"/>
                <a:gd name="connsiteX25" fmla="*/ 34566 w 2129660"/>
                <a:gd name="connsiteY25" fmla="*/ 3158 h 1438072"/>
                <a:gd name="connsiteX26" fmla="*/ 2685 w 2129660"/>
                <a:gd name="connsiteY26" fmla="*/ 67556 h 1438072"/>
                <a:gd name="connsiteX27" fmla="*/ 128178 w 2129660"/>
                <a:gd name="connsiteY27" fmla="*/ 438193 h 1438072"/>
                <a:gd name="connsiteX28" fmla="*/ 175175 w 2129660"/>
                <a:gd name="connsiteY28" fmla="*/ 472741 h 1438072"/>
                <a:gd name="connsiteX29" fmla="*/ 175175 w 2129660"/>
                <a:gd name="connsiteY29" fmla="*/ 625162 h 1438072"/>
                <a:gd name="connsiteX30" fmla="*/ 98964 w 2129660"/>
                <a:gd name="connsiteY30" fmla="*/ 1006214 h 1438072"/>
                <a:gd name="connsiteX31" fmla="*/ 175175 w 2129660"/>
                <a:gd name="connsiteY31" fmla="*/ 1006214 h 1438072"/>
                <a:gd name="connsiteX32" fmla="*/ 175175 w 2129660"/>
                <a:gd name="connsiteY32" fmla="*/ 1438073 h 1438072"/>
                <a:gd name="connsiteX33" fmla="*/ 276788 w 2129660"/>
                <a:gd name="connsiteY33" fmla="*/ 1438073 h 1438072"/>
                <a:gd name="connsiteX34" fmla="*/ 276788 w 2129660"/>
                <a:gd name="connsiteY34" fmla="*/ 1006214 h 1438072"/>
                <a:gd name="connsiteX35" fmla="*/ 327595 w 2129660"/>
                <a:gd name="connsiteY35" fmla="*/ 1006214 h 1438072"/>
                <a:gd name="connsiteX36" fmla="*/ 327595 w 2129660"/>
                <a:gd name="connsiteY36" fmla="*/ 1438073 h 1438072"/>
                <a:gd name="connsiteX37" fmla="*/ 429209 w 2129660"/>
                <a:gd name="connsiteY37" fmla="*/ 1438073 h 1438072"/>
                <a:gd name="connsiteX38" fmla="*/ 429209 w 2129660"/>
                <a:gd name="connsiteY38" fmla="*/ 1006214 h 1438072"/>
                <a:gd name="connsiteX39" fmla="*/ 505420 w 2129660"/>
                <a:gd name="connsiteY39" fmla="*/ 1006214 h 1438072"/>
                <a:gd name="connsiteX40" fmla="*/ 429209 w 2129660"/>
                <a:gd name="connsiteY40" fmla="*/ 625162 h 1438072"/>
                <a:gd name="connsiteX41" fmla="*/ 429209 w 2129660"/>
                <a:gd name="connsiteY41" fmla="*/ 472741 h 1438072"/>
                <a:gd name="connsiteX42" fmla="*/ 477222 w 2129660"/>
                <a:gd name="connsiteY42" fmla="*/ 438193 h 1438072"/>
                <a:gd name="connsiteX43" fmla="*/ 556227 w 2129660"/>
                <a:gd name="connsiteY43" fmla="*/ 204989 h 1438072"/>
                <a:gd name="connsiteX44" fmla="*/ 635231 w 2129660"/>
                <a:gd name="connsiteY44" fmla="*/ 438193 h 1438072"/>
                <a:gd name="connsiteX45" fmla="*/ 683244 w 2129660"/>
                <a:gd name="connsiteY45" fmla="*/ 472741 h 1438072"/>
                <a:gd name="connsiteX46" fmla="*/ 683244 w 2129660"/>
                <a:gd name="connsiteY46" fmla="*/ 1438073 h 1438072"/>
                <a:gd name="connsiteX47" fmla="*/ 784858 w 2129660"/>
                <a:gd name="connsiteY47" fmla="*/ 1438073 h 1438072"/>
                <a:gd name="connsiteX48" fmla="*/ 784858 w 2129660"/>
                <a:gd name="connsiteY48" fmla="*/ 853793 h 1438072"/>
                <a:gd name="connsiteX49" fmla="*/ 835665 w 2129660"/>
                <a:gd name="connsiteY49" fmla="*/ 853793 h 1438072"/>
                <a:gd name="connsiteX50" fmla="*/ 835665 w 2129660"/>
                <a:gd name="connsiteY50" fmla="*/ 1438073 h 1438072"/>
                <a:gd name="connsiteX51" fmla="*/ 937278 w 2129660"/>
                <a:gd name="connsiteY51" fmla="*/ 1438073 h 1438072"/>
                <a:gd name="connsiteX52" fmla="*/ 937278 w 2129660"/>
                <a:gd name="connsiteY52" fmla="*/ 472741 h 1438072"/>
                <a:gd name="connsiteX53" fmla="*/ 985291 w 2129660"/>
                <a:gd name="connsiteY53" fmla="*/ 438193 h 1438072"/>
                <a:gd name="connsiteX54" fmla="*/ 1064296 w 2129660"/>
                <a:gd name="connsiteY54" fmla="*/ 204989 h 1438072"/>
                <a:gd name="connsiteX55" fmla="*/ 1143300 w 2129660"/>
                <a:gd name="connsiteY55" fmla="*/ 438193 h 1438072"/>
                <a:gd name="connsiteX56" fmla="*/ 1191313 w 2129660"/>
                <a:gd name="connsiteY56" fmla="*/ 472741 h 1438072"/>
                <a:gd name="connsiteX57" fmla="*/ 1191313 w 2129660"/>
                <a:gd name="connsiteY57" fmla="*/ 625162 h 1438072"/>
                <a:gd name="connsiteX58" fmla="*/ 1115103 w 2129660"/>
                <a:gd name="connsiteY58" fmla="*/ 1006214 h 1438072"/>
                <a:gd name="connsiteX59" fmla="*/ 1191313 w 2129660"/>
                <a:gd name="connsiteY59" fmla="*/ 1006214 h 1438072"/>
                <a:gd name="connsiteX60" fmla="*/ 1191313 w 2129660"/>
                <a:gd name="connsiteY60" fmla="*/ 1438073 h 1438072"/>
                <a:gd name="connsiteX61" fmla="*/ 1292927 w 2129660"/>
                <a:gd name="connsiteY61" fmla="*/ 1438073 h 1438072"/>
                <a:gd name="connsiteX62" fmla="*/ 1292927 w 2129660"/>
                <a:gd name="connsiteY62" fmla="*/ 1006214 h 1438072"/>
                <a:gd name="connsiteX63" fmla="*/ 1343734 w 2129660"/>
                <a:gd name="connsiteY63" fmla="*/ 1006214 h 1438072"/>
                <a:gd name="connsiteX64" fmla="*/ 1343734 w 2129660"/>
                <a:gd name="connsiteY64" fmla="*/ 1438073 h 1438072"/>
                <a:gd name="connsiteX65" fmla="*/ 1445348 w 2129660"/>
                <a:gd name="connsiteY65" fmla="*/ 1438073 h 1438072"/>
                <a:gd name="connsiteX66" fmla="*/ 1445348 w 2129660"/>
                <a:gd name="connsiteY66" fmla="*/ 1006214 h 1438072"/>
                <a:gd name="connsiteX67" fmla="*/ 1521558 w 2129660"/>
                <a:gd name="connsiteY67" fmla="*/ 1006214 h 1438072"/>
                <a:gd name="connsiteX68" fmla="*/ 1445348 w 2129660"/>
                <a:gd name="connsiteY68" fmla="*/ 625162 h 1438072"/>
                <a:gd name="connsiteX69" fmla="*/ 1445348 w 2129660"/>
                <a:gd name="connsiteY69" fmla="*/ 472741 h 1438072"/>
                <a:gd name="connsiteX70" fmla="*/ 1493360 w 2129660"/>
                <a:gd name="connsiteY70" fmla="*/ 438193 h 1438072"/>
                <a:gd name="connsiteX71" fmla="*/ 1572365 w 2129660"/>
                <a:gd name="connsiteY71" fmla="*/ 204989 h 1438072"/>
                <a:gd name="connsiteX72" fmla="*/ 1651370 w 2129660"/>
                <a:gd name="connsiteY72" fmla="*/ 438193 h 1438072"/>
                <a:gd name="connsiteX73" fmla="*/ 1699382 w 2129660"/>
                <a:gd name="connsiteY73" fmla="*/ 472741 h 1438072"/>
                <a:gd name="connsiteX74" fmla="*/ 1699382 w 2129660"/>
                <a:gd name="connsiteY74" fmla="*/ 1438073 h 1438072"/>
                <a:gd name="connsiteX75" fmla="*/ 1800996 w 2129660"/>
                <a:gd name="connsiteY75" fmla="*/ 1438073 h 1438072"/>
                <a:gd name="connsiteX76" fmla="*/ 1800996 w 2129660"/>
                <a:gd name="connsiteY76" fmla="*/ 853793 h 1438072"/>
                <a:gd name="connsiteX77" fmla="*/ 1851803 w 2129660"/>
                <a:gd name="connsiteY77" fmla="*/ 853793 h 1438072"/>
                <a:gd name="connsiteX78" fmla="*/ 1851803 w 2129660"/>
                <a:gd name="connsiteY78" fmla="*/ 1438073 h 1438072"/>
                <a:gd name="connsiteX79" fmla="*/ 1953417 w 2129660"/>
                <a:gd name="connsiteY79" fmla="*/ 1438073 h 1438072"/>
                <a:gd name="connsiteX80" fmla="*/ 1953417 w 2129660"/>
                <a:gd name="connsiteY80" fmla="*/ 472741 h 1438072"/>
                <a:gd name="connsiteX81" fmla="*/ 2001429 w 2129660"/>
                <a:gd name="connsiteY81" fmla="*/ 438193 h 1438072"/>
                <a:gd name="connsiteX82" fmla="*/ 2126922 w 2129660"/>
                <a:gd name="connsiteY82" fmla="*/ 67556 h 1438072"/>
                <a:gd name="connsiteX83" fmla="*/ 2095252 w 2129660"/>
                <a:gd name="connsiteY83" fmla="*/ 3059 h 1438072"/>
                <a:gd name="connsiteX84" fmla="*/ 2095168 w 2129660"/>
                <a:gd name="connsiteY84" fmla="*/ 3031 h 1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29660" h="1438072">
                  <a:moveTo>
                    <a:pt x="2095168" y="3031"/>
                  </a:moveTo>
                  <a:cubicBezTo>
                    <a:pt x="2068774" y="-6495"/>
                    <a:pt x="2039656" y="7180"/>
                    <a:pt x="2030130" y="33574"/>
                  </a:cubicBezTo>
                  <a:cubicBezTo>
                    <a:pt x="2029955" y="34059"/>
                    <a:pt x="2029787" y="34549"/>
                    <a:pt x="2029627" y="35040"/>
                  </a:cubicBezTo>
                  <a:lnTo>
                    <a:pt x="1934872" y="314478"/>
                  </a:lnTo>
                  <a:cubicBezTo>
                    <a:pt x="1899866" y="302688"/>
                    <a:pt x="1863318" y="296098"/>
                    <a:pt x="1826399" y="294917"/>
                  </a:cubicBezTo>
                  <a:cubicBezTo>
                    <a:pt x="1789039" y="296042"/>
                    <a:pt x="1752051" y="302718"/>
                    <a:pt x="1716657" y="314732"/>
                  </a:cubicBezTo>
                  <a:lnTo>
                    <a:pt x="1623172" y="35040"/>
                  </a:lnTo>
                  <a:cubicBezTo>
                    <a:pt x="1612594" y="7540"/>
                    <a:pt x="1581729" y="-6178"/>
                    <a:pt x="1554229" y="4401"/>
                  </a:cubicBezTo>
                  <a:cubicBezTo>
                    <a:pt x="1540141" y="9819"/>
                    <a:pt x="1529009" y="20953"/>
                    <a:pt x="1523590" y="35040"/>
                  </a:cubicBezTo>
                  <a:lnTo>
                    <a:pt x="1428835" y="314478"/>
                  </a:lnTo>
                  <a:cubicBezTo>
                    <a:pt x="1393184" y="302469"/>
                    <a:pt x="1355935" y="295877"/>
                    <a:pt x="1318330" y="294917"/>
                  </a:cubicBezTo>
                  <a:cubicBezTo>
                    <a:pt x="1280992" y="296070"/>
                    <a:pt x="1244023" y="302660"/>
                    <a:pt x="1208587" y="314478"/>
                  </a:cubicBezTo>
                  <a:lnTo>
                    <a:pt x="1115103" y="35040"/>
                  </a:lnTo>
                  <a:cubicBezTo>
                    <a:pt x="1104525" y="7540"/>
                    <a:pt x="1073659" y="-6178"/>
                    <a:pt x="1046160" y="4401"/>
                  </a:cubicBezTo>
                  <a:cubicBezTo>
                    <a:pt x="1032071" y="9819"/>
                    <a:pt x="1020940" y="20953"/>
                    <a:pt x="1015521" y="35040"/>
                  </a:cubicBezTo>
                  <a:lnTo>
                    <a:pt x="921020" y="314478"/>
                  </a:lnTo>
                  <a:cubicBezTo>
                    <a:pt x="885250" y="302596"/>
                    <a:pt x="847937" y="296007"/>
                    <a:pt x="810261" y="294917"/>
                  </a:cubicBezTo>
                  <a:cubicBezTo>
                    <a:pt x="772900" y="296042"/>
                    <a:pt x="735913" y="302718"/>
                    <a:pt x="700518" y="314732"/>
                  </a:cubicBezTo>
                  <a:lnTo>
                    <a:pt x="607033" y="35040"/>
                  </a:lnTo>
                  <a:cubicBezTo>
                    <a:pt x="596455" y="7540"/>
                    <a:pt x="565590" y="-6178"/>
                    <a:pt x="538091" y="4401"/>
                  </a:cubicBezTo>
                  <a:cubicBezTo>
                    <a:pt x="524002" y="9819"/>
                    <a:pt x="512870" y="20953"/>
                    <a:pt x="507452" y="35040"/>
                  </a:cubicBezTo>
                  <a:lnTo>
                    <a:pt x="412697" y="314478"/>
                  </a:lnTo>
                  <a:cubicBezTo>
                    <a:pt x="377020" y="302579"/>
                    <a:pt x="339786" y="295989"/>
                    <a:pt x="302192" y="294917"/>
                  </a:cubicBezTo>
                  <a:cubicBezTo>
                    <a:pt x="264831" y="296042"/>
                    <a:pt x="227844" y="302718"/>
                    <a:pt x="192449" y="314732"/>
                  </a:cubicBezTo>
                  <a:lnTo>
                    <a:pt x="98964" y="35040"/>
                  </a:lnTo>
                  <a:cubicBezTo>
                    <a:pt x="89985" y="8452"/>
                    <a:pt x="61153" y="-5822"/>
                    <a:pt x="34566" y="3158"/>
                  </a:cubicBezTo>
                  <a:cubicBezTo>
                    <a:pt x="7980" y="12138"/>
                    <a:pt x="-6294" y="40969"/>
                    <a:pt x="2685" y="67556"/>
                  </a:cubicBezTo>
                  <a:lnTo>
                    <a:pt x="128178" y="438193"/>
                  </a:lnTo>
                  <a:cubicBezTo>
                    <a:pt x="135014" y="458449"/>
                    <a:pt x="153800" y="472261"/>
                    <a:pt x="175175" y="472741"/>
                  </a:cubicBezTo>
                  <a:lnTo>
                    <a:pt x="175175" y="625162"/>
                  </a:lnTo>
                  <a:lnTo>
                    <a:pt x="98964" y="1006214"/>
                  </a:lnTo>
                  <a:lnTo>
                    <a:pt x="175175" y="1006214"/>
                  </a:lnTo>
                  <a:lnTo>
                    <a:pt x="175175" y="1438073"/>
                  </a:lnTo>
                  <a:lnTo>
                    <a:pt x="276788" y="1438073"/>
                  </a:lnTo>
                  <a:lnTo>
                    <a:pt x="276788" y="1006214"/>
                  </a:lnTo>
                  <a:lnTo>
                    <a:pt x="327595" y="1006214"/>
                  </a:lnTo>
                  <a:lnTo>
                    <a:pt x="327595" y="1438073"/>
                  </a:lnTo>
                  <a:lnTo>
                    <a:pt x="429209" y="1438073"/>
                  </a:lnTo>
                  <a:lnTo>
                    <a:pt x="429209" y="1006214"/>
                  </a:lnTo>
                  <a:lnTo>
                    <a:pt x="505420" y="1006214"/>
                  </a:lnTo>
                  <a:lnTo>
                    <a:pt x="429209" y="625162"/>
                  </a:lnTo>
                  <a:lnTo>
                    <a:pt x="429209" y="472741"/>
                  </a:lnTo>
                  <a:cubicBezTo>
                    <a:pt x="450960" y="472688"/>
                    <a:pt x="470261" y="458797"/>
                    <a:pt x="477222" y="438193"/>
                  </a:cubicBezTo>
                  <a:lnTo>
                    <a:pt x="556227" y="204989"/>
                  </a:lnTo>
                  <a:lnTo>
                    <a:pt x="635231" y="438193"/>
                  </a:lnTo>
                  <a:cubicBezTo>
                    <a:pt x="642192" y="458797"/>
                    <a:pt x="661493" y="472688"/>
                    <a:pt x="683244" y="472741"/>
                  </a:cubicBezTo>
                  <a:lnTo>
                    <a:pt x="683244" y="1438073"/>
                  </a:lnTo>
                  <a:lnTo>
                    <a:pt x="784858" y="1438073"/>
                  </a:lnTo>
                  <a:lnTo>
                    <a:pt x="784858" y="853793"/>
                  </a:lnTo>
                  <a:lnTo>
                    <a:pt x="835665" y="853793"/>
                  </a:lnTo>
                  <a:lnTo>
                    <a:pt x="835665" y="1438073"/>
                  </a:lnTo>
                  <a:lnTo>
                    <a:pt x="937278" y="1438073"/>
                  </a:lnTo>
                  <a:lnTo>
                    <a:pt x="937278" y="472741"/>
                  </a:lnTo>
                  <a:cubicBezTo>
                    <a:pt x="959029" y="472688"/>
                    <a:pt x="978330" y="458797"/>
                    <a:pt x="985291" y="438193"/>
                  </a:cubicBezTo>
                  <a:lnTo>
                    <a:pt x="1064296" y="204989"/>
                  </a:lnTo>
                  <a:lnTo>
                    <a:pt x="1143300" y="438193"/>
                  </a:lnTo>
                  <a:cubicBezTo>
                    <a:pt x="1150261" y="458797"/>
                    <a:pt x="1169563" y="472688"/>
                    <a:pt x="1191313" y="472741"/>
                  </a:cubicBezTo>
                  <a:lnTo>
                    <a:pt x="1191313" y="625162"/>
                  </a:lnTo>
                  <a:lnTo>
                    <a:pt x="1115103" y="1006214"/>
                  </a:lnTo>
                  <a:lnTo>
                    <a:pt x="1191313" y="1006214"/>
                  </a:lnTo>
                  <a:lnTo>
                    <a:pt x="1191313" y="1438073"/>
                  </a:lnTo>
                  <a:lnTo>
                    <a:pt x="1292927" y="1438073"/>
                  </a:lnTo>
                  <a:lnTo>
                    <a:pt x="1292927" y="1006214"/>
                  </a:lnTo>
                  <a:lnTo>
                    <a:pt x="1343734" y="1006214"/>
                  </a:lnTo>
                  <a:lnTo>
                    <a:pt x="1343734" y="1438073"/>
                  </a:lnTo>
                  <a:lnTo>
                    <a:pt x="1445348" y="1438073"/>
                  </a:lnTo>
                  <a:lnTo>
                    <a:pt x="1445348" y="1006214"/>
                  </a:lnTo>
                  <a:lnTo>
                    <a:pt x="1521558" y="1006214"/>
                  </a:lnTo>
                  <a:lnTo>
                    <a:pt x="1445348" y="625162"/>
                  </a:lnTo>
                  <a:lnTo>
                    <a:pt x="1445348" y="472741"/>
                  </a:lnTo>
                  <a:cubicBezTo>
                    <a:pt x="1467098" y="472688"/>
                    <a:pt x="1486400" y="458797"/>
                    <a:pt x="1493360" y="438193"/>
                  </a:cubicBezTo>
                  <a:lnTo>
                    <a:pt x="1572365" y="204989"/>
                  </a:lnTo>
                  <a:lnTo>
                    <a:pt x="1651370" y="438193"/>
                  </a:lnTo>
                  <a:cubicBezTo>
                    <a:pt x="1658330" y="458797"/>
                    <a:pt x="1677632" y="472688"/>
                    <a:pt x="1699382" y="472741"/>
                  </a:cubicBezTo>
                  <a:lnTo>
                    <a:pt x="1699382" y="1438073"/>
                  </a:lnTo>
                  <a:lnTo>
                    <a:pt x="1800996" y="1438073"/>
                  </a:lnTo>
                  <a:lnTo>
                    <a:pt x="1800996" y="853793"/>
                  </a:lnTo>
                  <a:lnTo>
                    <a:pt x="1851803" y="853793"/>
                  </a:lnTo>
                  <a:lnTo>
                    <a:pt x="1851803" y="1438073"/>
                  </a:lnTo>
                  <a:lnTo>
                    <a:pt x="1953417" y="1438073"/>
                  </a:lnTo>
                  <a:lnTo>
                    <a:pt x="1953417" y="472741"/>
                  </a:lnTo>
                  <a:cubicBezTo>
                    <a:pt x="1975167" y="472688"/>
                    <a:pt x="1994469" y="458797"/>
                    <a:pt x="2001429" y="438193"/>
                  </a:cubicBezTo>
                  <a:lnTo>
                    <a:pt x="2126922" y="67556"/>
                  </a:lnTo>
                  <a:cubicBezTo>
                    <a:pt x="2135986" y="41002"/>
                    <a:pt x="2121809" y="12126"/>
                    <a:pt x="2095252" y="3059"/>
                  </a:cubicBezTo>
                  <a:cubicBezTo>
                    <a:pt x="2095224" y="3052"/>
                    <a:pt x="2095196" y="3041"/>
                    <a:pt x="2095168" y="3031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F5246-08FE-4316-881F-68F4D9D8CF03}"/>
              </a:ext>
            </a:extLst>
          </p:cNvPr>
          <p:cNvGrpSpPr/>
          <p:nvPr/>
        </p:nvGrpSpPr>
        <p:grpSpPr>
          <a:xfrm>
            <a:off x="5006074" y="4780719"/>
            <a:ext cx="838200" cy="419100"/>
            <a:chOff x="5006074" y="4780719"/>
            <a:chExt cx="838200" cy="419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6FFBD8-B2B6-4F29-A304-294805BF1C0B}"/>
                </a:ext>
              </a:extLst>
            </p:cNvPr>
            <p:cNvSpPr/>
            <p:nvPr/>
          </p:nvSpPr>
          <p:spPr>
            <a:xfrm>
              <a:off x="51203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C707AE-A9D9-4E25-976C-B15B67F47EFD}"/>
                </a:ext>
              </a:extLst>
            </p:cNvPr>
            <p:cNvSpPr/>
            <p:nvPr/>
          </p:nvSpPr>
          <p:spPr>
            <a:xfrm>
              <a:off x="55775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C49D9E-E3D5-4F4D-B9B9-36F4412A7159}"/>
                </a:ext>
              </a:extLst>
            </p:cNvPr>
            <p:cNvSpPr/>
            <p:nvPr/>
          </p:nvSpPr>
          <p:spPr>
            <a:xfrm>
              <a:off x="5006074" y="4780719"/>
              <a:ext cx="838200" cy="342900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Needle with solid fill">
            <a:extLst>
              <a:ext uri="{FF2B5EF4-FFF2-40B4-BE49-F238E27FC236}">
                <a16:creationId xmlns:a16="http://schemas.microsoft.com/office/drawing/2014/main" id="{3D3D7428-7FA0-4B10-99D2-874143632F85}"/>
              </a:ext>
            </a:extLst>
          </p:cNvPr>
          <p:cNvSpPr/>
          <p:nvPr/>
        </p:nvSpPr>
        <p:spPr>
          <a:xfrm>
            <a:off x="7963849" y="4803297"/>
            <a:ext cx="1368785" cy="1368785"/>
          </a:xfrm>
          <a:custGeom>
            <a:avLst/>
            <a:gdLst>
              <a:gd name="connsiteX0" fmla="*/ 1023167 w 1368785"/>
              <a:gd name="connsiteY0" fmla="*/ 461965 h 1368785"/>
              <a:gd name="connsiteX1" fmla="*/ 964993 w 1368785"/>
              <a:gd name="connsiteY1" fmla="*/ 403792 h 1368785"/>
              <a:gd name="connsiteX2" fmla="*/ 917086 w 1368785"/>
              <a:gd name="connsiteY2" fmla="*/ 451699 h 1368785"/>
              <a:gd name="connsiteX3" fmla="*/ 975259 w 1368785"/>
              <a:gd name="connsiteY3" fmla="*/ 509872 h 1368785"/>
              <a:gd name="connsiteX4" fmla="*/ 920508 w 1368785"/>
              <a:gd name="connsiteY4" fmla="*/ 564624 h 1368785"/>
              <a:gd name="connsiteX5" fmla="*/ 862335 w 1368785"/>
              <a:gd name="connsiteY5" fmla="*/ 506450 h 1368785"/>
              <a:gd name="connsiteX6" fmla="*/ 814427 w 1368785"/>
              <a:gd name="connsiteY6" fmla="*/ 554358 h 1368785"/>
              <a:gd name="connsiteX7" fmla="*/ 872600 w 1368785"/>
              <a:gd name="connsiteY7" fmla="*/ 612531 h 1368785"/>
              <a:gd name="connsiteX8" fmla="*/ 817849 w 1368785"/>
              <a:gd name="connsiteY8" fmla="*/ 667283 h 1368785"/>
              <a:gd name="connsiteX9" fmla="*/ 759676 w 1368785"/>
              <a:gd name="connsiteY9" fmla="*/ 609109 h 1368785"/>
              <a:gd name="connsiteX10" fmla="*/ 711768 w 1368785"/>
              <a:gd name="connsiteY10" fmla="*/ 657017 h 1368785"/>
              <a:gd name="connsiteX11" fmla="*/ 769942 w 1368785"/>
              <a:gd name="connsiteY11" fmla="*/ 715190 h 1368785"/>
              <a:gd name="connsiteX12" fmla="*/ 716901 w 1368785"/>
              <a:gd name="connsiteY12" fmla="*/ 768231 h 1368785"/>
              <a:gd name="connsiteX13" fmla="*/ 600554 w 1368785"/>
              <a:gd name="connsiteY13" fmla="*/ 651884 h 1368785"/>
              <a:gd name="connsiteX14" fmla="*/ 958150 w 1368785"/>
              <a:gd name="connsiteY14" fmla="*/ 294289 h 1368785"/>
              <a:gd name="connsiteX15" fmla="*/ 1074496 w 1368785"/>
              <a:gd name="connsiteY15" fmla="*/ 410636 h 1368785"/>
              <a:gd name="connsiteX16" fmla="*/ 1023167 w 1368785"/>
              <a:gd name="connsiteY16" fmla="*/ 461965 h 1368785"/>
              <a:gd name="connsiteX17" fmla="*/ 1353386 w 1368785"/>
              <a:gd name="connsiteY17" fmla="*/ 220717 h 1368785"/>
              <a:gd name="connsiteX18" fmla="*/ 1148068 w 1368785"/>
              <a:gd name="connsiteY18" fmla="*/ 15399 h 1368785"/>
              <a:gd name="connsiteX19" fmla="*/ 1076207 w 1368785"/>
              <a:gd name="connsiteY19" fmla="*/ 15399 h 1368785"/>
              <a:gd name="connsiteX20" fmla="*/ 1076207 w 1368785"/>
              <a:gd name="connsiteY20" fmla="*/ 87260 h 1368785"/>
              <a:gd name="connsiteX21" fmla="*/ 1118982 w 1368785"/>
              <a:gd name="connsiteY21" fmla="*/ 130035 h 1368785"/>
              <a:gd name="connsiteX22" fmla="*/ 1028300 w 1368785"/>
              <a:gd name="connsiteY22" fmla="*/ 220717 h 1368785"/>
              <a:gd name="connsiteX23" fmla="*/ 958150 w 1368785"/>
              <a:gd name="connsiteY23" fmla="*/ 150566 h 1368785"/>
              <a:gd name="connsiteX24" fmla="*/ 925641 w 1368785"/>
              <a:gd name="connsiteY24" fmla="*/ 118058 h 1368785"/>
              <a:gd name="connsiteX25" fmla="*/ 853780 w 1368785"/>
              <a:gd name="connsiteY25" fmla="*/ 118058 h 1368785"/>
              <a:gd name="connsiteX26" fmla="*/ 853780 w 1368785"/>
              <a:gd name="connsiteY26" fmla="*/ 189919 h 1368785"/>
              <a:gd name="connsiteX27" fmla="*/ 886288 w 1368785"/>
              <a:gd name="connsiteY27" fmla="*/ 222428 h 1368785"/>
              <a:gd name="connsiteX28" fmla="*/ 434589 w 1368785"/>
              <a:gd name="connsiteY28" fmla="*/ 674127 h 1368785"/>
              <a:gd name="connsiteX29" fmla="*/ 379838 w 1368785"/>
              <a:gd name="connsiteY29" fmla="*/ 804161 h 1368785"/>
              <a:gd name="connsiteX30" fmla="*/ 388393 w 1368785"/>
              <a:gd name="connsiteY30" fmla="*/ 860624 h 1368785"/>
              <a:gd name="connsiteX31" fmla="*/ 299422 w 1368785"/>
              <a:gd name="connsiteY31" fmla="*/ 949595 h 1368785"/>
              <a:gd name="connsiteX32" fmla="*/ 280601 w 1368785"/>
              <a:gd name="connsiteY32" fmla="*/ 1040277 h 1368785"/>
              <a:gd name="connsiteX33" fmla="*/ 10266 w 1368785"/>
              <a:gd name="connsiteY33" fmla="*/ 1310612 h 1368785"/>
              <a:gd name="connsiteX34" fmla="*/ 10266 w 1368785"/>
              <a:gd name="connsiteY34" fmla="*/ 1358519 h 1368785"/>
              <a:gd name="connsiteX35" fmla="*/ 34220 w 1368785"/>
              <a:gd name="connsiteY35" fmla="*/ 1368785 h 1368785"/>
              <a:gd name="connsiteX36" fmla="*/ 58173 w 1368785"/>
              <a:gd name="connsiteY36" fmla="*/ 1358519 h 1368785"/>
              <a:gd name="connsiteX37" fmla="*/ 328508 w 1368785"/>
              <a:gd name="connsiteY37" fmla="*/ 1088184 h 1368785"/>
              <a:gd name="connsiteX38" fmla="*/ 419190 w 1368785"/>
              <a:gd name="connsiteY38" fmla="*/ 1069363 h 1368785"/>
              <a:gd name="connsiteX39" fmla="*/ 508161 w 1368785"/>
              <a:gd name="connsiteY39" fmla="*/ 980392 h 1368785"/>
              <a:gd name="connsiteX40" fmla="*/ 564624 w 1368785"/>
              <a:gd name="connsiteY40" fmla="*/ 988947 h 1368785"/>
              <a:gd name="connsiteX41" fmla="*/ 694658 w 1368785"/>
              <a:gd name="connsiteY41" fmla="*/ 934196 h 1368785"/>
              <a:gd name="connsiteX42" fmla="*/ 1146357 w 1368785"/>
              <a:gd name="connsiteY42" fmla="*/ 482497 h 1368785"/>
              <a:gd name="connsiteX43" fmla="*/ 1178866 w 1368785"/>
              <a:gd name="connsiteY43" fmla="*/ 515005 h 1368785"/>
              <a:gd name="connsiteX44" fmla="*/ 1214797 w 1368785"/>
              <a:gd name="connsiteY44" fmla="*/ 530404 h 1368785"/>
              <a:gd name="connsiteX45" fmla="*/ 1250727 w 1368785"/>
              <a:gd name="connsiteY45" fmla="*/ 515005 h 1368785"/>
              <a:gd name="connsiteX46" fmla="*/ 1250727 w 1368785"/>
              <a:gd name="connsiteY46" fmla="*/ 443144 h 1368785"/>
              <a:gd name="connsiteX47" fmla="*/ 1218219 w 1368785"/>
              <a:gd name="connsiteY47" fmla="*/ 410636 h 1368785"/>
              <a:gd name="connsiteX48" fmla="*/ 1148068 w 1368785"/>
              <a:gd name="connsiteY48" fmla="*/ 340485 h 1368785"/>
              <a:gd name="connsiteX49" fmla="*/ 1238751 w 1368785"/>
              <a:gd name="connsiteY49" fmla="*/ 249803 h 1368785"/>
              <a:gd name="connsiteX50" fmla="*/ 1281525 w 1368785"/>
              <a:gd name="connsiteY50" fmla="*/ 292578 h 1368785"/>
              <a:gd name="connsiteX51" fmla="*/ 1317456 w 1368785"/>
              <a:gd name="connsiteY51" fmla="*/ 307977 h 1368785"/>
              <a:gd name="connsiteX52" fmla="*/ 1353386 w 1368785"/>
              <a:gd name="connsiteY52" fmla="*/ 292578 h 1368785"/>
              <a:gd name="connsiteX53" fmla="*/ 1353386 w 1368785"/>
              <a:gd name="connsiteY53" fmla="*/ 220717 h 136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68785" h="1368785">
                <a:moveTo>
                  <a:pt x="1023167" y="461965"/>
                </a:moveTo>
                <a:lnTo>
                  <a:pt x="964993" y="403792"/>
                </a:lnTo>
                <a:lnTo>
                  <a:pt x="917086" y="451699"/>
                </a:lnTo>
                <a:lnTo>
                  <a:pt x="975259" y="509872"/>
                </a:lnTo>
                <a:lnTo>
                  <a:pt x="920508" y="564624"/>
                </a:lnTo>
                <a:lnTo>
                  <a:pt x="862335" y="506450"/>
                </a:lnTo>
                <a:lnTo>
                  <a:pt x="814427" y="554358"/>
                </a:lnTo>
                <a:lnTo>
                  <a:pt x="872600" y="612531"/>
                </a:lnTo>
                <a:lnTo>
                  <a:pt x="817849" y="667283"/>
                </a:lnTo>
                <a:lnTo>
                  <a:pt x="759676" y="609109"/>
                </a:lnTo>
                <a:lnTo>
                  <a:pt x="711768" y="657017"/>
                </a:lnTo>
                <a:lnTo>
                  <a:pt x="769942" y="715190"/>
                </a:lnTo>
                <a:lnTo>
                  <a:pt x="716901" y="768231"/>
                </a:lnTo>
                <a:lnTo>
                  <a:pt x="600554" y="651884"/>
                </a:lnTo>
                <a:lnTo>
                  <a:pt x="958150" y="294289"/>
                </a:lnTo>
                <a:lnTo>
                  <a:pt x="1074496" y="410636"/>
                </a:lnTo>
                <a:lnTo>
                  <a:pt x="1023167" y="461965"/>
                </a:lnTo>
                <a:close/>
                <a:moveTo>
                  <a:pt x="1353386" y="220717"/>
                </a:moveTo>
                <a:lnTo>
                  <a:pt x="1148068" y="15399"/>
                </a:lnTo>
                <a:cubicBezTo>
                  <a:pt x="1127537" y="-5133"/>
                  <a:pt x="1095028" y="-5133"/>
                  <a:pt x="1076207" y="15399"/>
                </a:cubicBezTo>
                <a:cubicBezTo>
                  <a:pt x="1055675" y="35931"/>
                  <a:pt x="1055675" y="68439"/>
                  <a:pt x="1076207" y="87260"/>
                </a:cubicBezTo>
                <a:lnTo>
                  <a:pt x="1118982" y="130035"/>
                </a:lnTo>
                <a:lnTo>
                  <a:pt x="1028300" y="220717"/>
                </a:lnTo>
                <a:lnTo>
                  <a:pt x="958150" y="150566"/>
                </a:lnTo>
                <a:lnTo>
                  <a:pt x="925641" y="118058"/>
                </a:lnTo>
                <a:cubicBezTo>
                  <a:pt x="905109" y="97526"/>
                  <a:pt x="872600" y="97526"/>
                  <a:pt x="853780" y="118058"/>
                </a:cubicBezTo>
                <a:cubicBezTo>
                  <a:pt x="833248" y="138589"/>
                  <a:pt x="833248" y="171098"/>
                  <a:pt x="853780" y="189919"/>
                </a:cubicBezTo>
                <a:lnTo>
                  <a:pt x="886288" y="222428"/>
                </a:lnTo>
                <a:lnTo>
                  <a:pt x="434589" y="674127"/>
                </a:lnTo>
                <a:cubicBezTo>
                  <a:pt x="400370" y="708346"/>
                  <a:pt x="379838" y="754543"/>
                  <a:pt x="379838" y="804161"/>
                </a:cubicBezTo>
                <a:cubicBezTo>
                  <a:pt x="379838" y="822982"/>
                  <a:pt x="383260" y="841803"/>
                  <a:pt x="388393" y="860624"/>
                </a:cubicBezTo>
                <a:lnTo>
                  <a:pt x="299422" y="949595"/>
                </a:lnTo>
                <a:cubicBezTo>
                  <a:pt x="275468" y="973548"/>
                  <a:pt x="268624" y="1009479"/>
                  <a:pt x="280601" y="1040277"/>
                </a:cubicBezTo>
                <a:lnTo>
                  <a:pt x="10266" y="1310612"/>
                </a:lnTo>
                <a:cubicBezTo>
                  <a:pt x="-3422" y="1324300"/>
                  <a:pt x="-3422" y="1344831"/>
                  <a:pt x="10266" y="1358519"/>
                </a:cubicBezTo>
                <a:cubicBezTo>
                  <a:pt x="17110" y="1365363"/>
                  <a:pt x="25665" y="1368785"/>
                  <a:pt x="34220" y="1368785"/>
                </a:cubicBezTo>
                <a:cubicBezTo>
                  <a:pt x="42775" y="1368785"/>
                  <a:pt x="51329" y="1365363"/>
                  <a:pt x="58173" y="1358519"/>
                </a:cubicBezTo>
                <a:lnTo>
                  <a:pt x="328508" y="1088184"/>
                </a:lnTo>
                <a:cubicBezTo>
                  <a:pt x="359306" y="1100161"/>
                  <a:pt x="395237" y="1093317"/>
                  <a:pt x="419190" y="1069363"/>
                </a:cubicBezTo>
                <a:lnTo>
                  <a:pt x="508161" y="980392"/>
                </a:lnTo>
                <a:cubicBezTo>
                  <a:pt x="526982" y="985525"/>
                  <a:pt x="545803" y="988947"/>
                  <a:pt x="564624" y="988947"/>
                </a:cubicBezTo>
                <a:cubicBezTo>
                  <a:pt x="612531" y="988947"/>
                  <a:pt x="658728" y="971837"/>
                  <a:pt x="694658" y="934196"/>
                </a:cubicBezTo>
                <a:lnTo>
                  <a:pt x="1146357" y="482497"/>
                </a:lnTo>
                <a:lnTo>
                  <a:pt x="1178866" y="515005"/>
                </a:lnTo>
                <a:cubicBezTo>
                  <a:pt x="1189132" y="525271"/>
                  <a:pt x="1202820" y="530404"/>
                  <a:pt x="1214797" y="530404"/>
                </a:cubicBezTo>
                <a:cubicBezTo>
                  <a:pt x="1226774" y="530404"/>
                  <a:pt x="1240461" y="525271"/>
                  <a:pt x="1250727" y="515005"/>
                </a:cubicBezTo>
                <a:cubicBezTo>
                  <a:pt x="1271259" y="494474"/>
                  <a:pt x="1271259" y="461965"/>
                  <a:pt x="1250727" y="443144"/>
                </a:cubicBezTo>
                <a:lnTo>
                  <a:pt x="1218219" y="410636"/>
                </a:lnTo>
                <a:lnTo>
                  <a:pt x="1148068" y="340485"/>
                </a:lnTo>
                <a:lnTo>
                  <a:pt x="1238751" y="249803"/>
                </a:lnTo>
                <a:lnTo>
                  <a:pt x="1281525" y="292578"/>
                </a:lnTo>
                <a:cubicBezTo>
                  <a:pt x="1291791" y="302844"/>
                  <a:pt x="1305479" y="307977"/>
                  <a:pt x="1317456" y="307977"/>
                </a:cubicBezTo>
                <a:cubicBezTo>
                  <a:pt x="1329432" y="307977"/>
                  <a:pt x="1343120" y="302844"/>
                  <a:pt x="1353386" y="292578"/>
                </a:cubicBezTo>
                <a:cubicBezTo>
                  <a:pt x="1373918" y="272046"/>
                  <a:pt x="1373918" y="241248"/>
                  <a:pt x="1353386" y="220717"/>
                </a:cubicBezTo>
                <a:close/>
              </a:path>
            </a:pathLst>
          </a:custGeom>
          <a:solidFill>
            <a:srgbClr val="000F86"/>
          </a:solidFill>
          <a:ln w="1706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57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21</cp:revision>
  <dcterms:created xsi:type="dcterms:W3CDTF">2020-11-06T15:16:42Z</dcterms:created>
  <dcterms:modified xsi:type="dcterms:W3CDTF">2021-01-26T12:24:47Z</dcterms:modified>
</cp:coreProperties>
</file>