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1E"/>
    <a:srgbClr val="015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4987" y="2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E10C-F5F9-4914-B3B1-86BD082D5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7BCEF-08C5-47F2-AA87-51E7ED0D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1444-3288-4A18-BFE4-42EB4FAC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95007-4412-48A5-8373-0D005398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EBFF-5865-457E-8A6B-BCC1CC8B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2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3322-8F87-4BFB-8AC5-DD650E73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AC0BF-CFC8-42AC-B2A8-80B2791C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D1E0-47C7-4473-A8F4-F992996F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49B-80F5-40F8-8735-14B7CA91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5A25-F8CC-4D0F-BAB8-6E584E31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8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39A00-1565-4DF6-92B1-9C69C027E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F178-95A6-4807-A56C-B76002A13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48ADE-2538-418C-A121-BD420AC9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AE25-2C33-4851-9747-EA3C7FB4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327C-60FC-4BE9-AEE3-0AA086A2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3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86E-92EE-451B-A97F-3D85B89D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745A-ABF2-4292-80BF-67A4A8B6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A2D11-9684-47D6-8C61-0FE2FCAB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4A9-2B80-4C58-8E05-88AED03E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A7DC-FA57-47BA-9A83-D97535D6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96AE-693F-4483-B705-656FC69A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F082-6D64-4633-8C62-2A710050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5800-E48F-42C5-9CE4-76A0DF7B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3C27-F1B2-487A-856D-1CBFEFB9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88AF2-079B-4C30-9531-231AFA80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D107-C647-4437-B79B-65BC1383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F891-CD1F-4B18-A55D-1589FBB57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8FE87-1DD8-4944-AD48-5D7F32F0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CBF3E-48DA-499B-AA59-25374D54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7D98-7447-410C-ACBA-2260CF76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28C76-7FAB-48B3-A63C-B5DA97FB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3EC8-D598-4120-881F-CDF13CC3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D2A8C-59EF-4C65-B398-D1274027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B903-C6D0-4518-84CE-13FA789A7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4DB1E-F048-43C2-BE74-884E6CED3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42AB9-A0A7-43BF-B154-9D866A24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F3977-58EF-431E-BED6-79FEB420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DEFDC-15B7-4846-ABB4-DCF32FA3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9A03D-E67E-4438-A7B4-F4BDE06F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1775-F29C-4E69-8C98-B7A709A0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EE52A-CA66-4640-A53A-035CE9EC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78D71-40B6-418D-AEF0-C50B0741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526E4-8684-44E4-8B88-A8F8369A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40F66-C886-43DD-8623-E80A2A6E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AEDB4-0214-479F-BFC6-136604B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EEC49-C9A0-4B92-8B4B-FE65616B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0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C989-F168-4278-9375-E0C4D965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C142-F48B-4DBA-8CBE-BD5051ED0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7BC2-D1FB-4BD9-801D-FFD8D691F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B5811-5D58-4DFB-B23C-CD329712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4E50-59A4-4A11-9766-10D9208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29D7-D285-4584-AB73-87FD9506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E486-D61C-41CF-B7AD-83A79D17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8A4CC-7437-4334-8BA8-30E27C975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75E6-D320-469E-A800-37A181CA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A0DE-E293-427D-8B64-96D40FD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42E62-7752-4915-B5E2-F7151B95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BB80-E223-4F28-9442-42DDA8DF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23F4C-E5A4-461F-A85D-413CBDDA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5722-A8DE-4C02-B444-4F693EDDC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2C86-2303-451C-9F80-2C040BF1D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8BA6-6A52-41E5-8E38-195A91094C0C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D4E9-30F1-4129-852E-1BE392694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E568-D7CE-4609-AA26-C2A44F2F4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EE22-878D-4EE3-8178-BB5D3B594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4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4CBA3B-FA80-4644-B6F9-1BD3627FF1CE}"/>
              </a:ext>
            </a:extLst>
          </p:cNvPr>
          <p:cNvGrpSpPr/>
          <p:nvPr/>
        </p:nvGrpSpPr>
        <p:grpSpPr>
          <a:xfrm>
            <a:off x="-1632031" y="3114923"/>
            <a:ext cx="16794866" cy="2160000"/>
            <a:chOff x="178905" y="3114923"/>
            <a:chExt cx="10976775" cy="216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6C4441-88A3-4B19-957F-0050D9297458}"/>
                </a:ext>
              </a:extLst>
            </p:cNvPr>
            <p:cNvSpPr/>
            <p:nvPr/>
          </p:nvSpPr>
          <p:spPr>
            <a:xfrm>
              <a:off x="178905" y="3114923"/>
              <a:ext cx="10976775" cy="2160000"/>
            </a:xfrm>
            <a:prstGeom prst="rect">
              <a:avLst/>
            </a:prstGeom>
            <a:solidFill>
              <a:srgbClr val="FFD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BFCD7E-F300-4EF0-B9D6-3A2E873ADEDE}"/>
                </a:ext>
              </a:extLst>
            </p:cNvPr>
            <p:cNvSpPr/>
            <p:nvPr/>
          </p:nvSpPr>
          <p:spPr>
            <a:xfrm>
              <a:off x="178905" y="3114923"/>
              <a:ext cx="10976774" cy="1083441"/>
            </a:xfrm>
            <a:prstGeom prst="rect">
              <a:avLst/>
            </a:prstGeom>
            <a:solidFill>
              <a:srgbClr val="015B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 descr="A picture containing text, building, outdoor, person&#10;&#10;Description automatically generated">
            <a:extLst>
              <a:ext uri="{FF2B5EF4-FFF2-40B4-BE49-F238E27FC236}">
                <a16:creationId xmlns:a16="http://schemas.microsoft.com/office/drawing/2014/main" id="{AC1372BA-259D-4B42-958B-1729355A1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55515" r="-341" b="15394"/>
          <a:stretch/>
        </p:blipFill>
        <p:spPr>
          <a:xfrm>
            <a:off x="952403" y="3114923"/>
            <a:ext cx="5056742" cy="21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1F5FD5-A117-41A5-9E89-C979AC899A78}"/>
              </a:ext>
            </a:extLst>
          </p:cNvPr>
          <p:cNvSpPr txBox="1"/>
          <p:nvPr/>
        </p:nvSpPr>
        <p:spPr>
          <a:xfrm>
            <a:off x="6900398" y="3598114"/>
            <a:ext cx="354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D71E"/>
                </a:solidFill>
              </a:rPr>
              <a:t>HELP</a:t>
            </a:r>
            <a:endParaRPr lang="en-GB" sz="3200" b="1" dirty="0">
              <a:solidFill>
                <a:srgbClr val="FFD71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57314-B721-471F-BB9B-9DAEB2C606D6}"/>
              </a:ext>
            </a:extLst>
          </p:cNvPr>
          <p:cNvSpPr txBox="1"/>
          <p:nvPr/>
        </p:nvSpPr>
        <p:spPr>
          <a:xfrm>
            <a:off x="6900398" y="4201640"/>
            <a:ext cx="354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15BBA"/>
                </a:solidFill>
              </a:rPr>
              <a:t>UKRAINE</a:t>
            </a:r>
            <a:endParaRPr lang="en-GB" sz="3200" b="1" dirty="0">
              <a:solidFill>
                <a:srgbClr val="015B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8A2AB53EAF93438FD811965EF6E350" ma:contentTypeVersion="12" ma:contentTypeDescription="Create a new document." ma:contentTypeScope="" ma:versionID="6ccaedf76b41fd9ec4ee49847d111b88">
  <xsd:schema xmlns:xsd="http://www.w3.org/2001/XMLSchema" xmlns:xs="http://www.w3.org/2001/XMLSchema" xmlns:p="http://schemas.microsoft.com/office/2006/metadata/properties" xmlns:ns2="7dd0c2b8-7301-49b5-921e-ab84ec4c20a5" xmlns:ns3="8dd429a2-b850-4aa5-85c2-8487e2b197cf" targetNamespace="http://schemas.microsoft.com/office/2006/metadata/properties" ma:root="true" ma:fieldsID="cc95b032e2c3c486824108338e375589" ns2:_="" ns3:_="">
    <xsd:import namespace="7dd0c2b8-7301-49b5-921e-ab84ec4c20a5"/>
    <xsd:import namespace="8dd429a2-b850-4aa5-85c2-8487e2b1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0c2b8-7301-49b5-921e-ab84ec4c20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429a2-b850-4aa5-85c2-8487e2b1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640DE4-758D-4D21-B176-04F287CCB1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F3BCAF-5837-4100-85F4-7979D0FC22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B569F-67C9-4AF4-85D7-7AAC7645C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d0c2b8-7301-49b5-921e-ab84ec4c20a5"/>
    <ds:schemaRef ds:uri="8dd429a2-b850-4aa5-85c2-8487e2b1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Newcombe</dc:creator>
  <cp:lastModifiedBy>Mike Matthews</cp:lastModifiedBy>
  <cp:revision>2</cp:revision>
  <dcterms:created xsi:type="dcterms:W3CDTF">2022-03-21T16:19:20Z</dcterms:created>
  <dcterms:modified xsi:type="dcterms:W3CDTF">2022-03-23T15:15:46Z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0x0101006A8A2AB53EAF93438FD811965EF6E350</vt:lpwstr>
  </property>
</Properties>
</file>