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8D9"/>
    <a:srgbClr val="25AC10"/>
    <a:srgbClr val="000F86"/>
    <a:srgbClr val="C00000"/>
    <a:srgbClr val="FF4E00"/>
    <a:srgbClr val="51535B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150" d="100"/>
          <a:sy n="150" d="100"/>
        </p:scale>
        <p:origin x="854" y="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54A06-2D5E-47A5-B178-EA5E29709329}"/>
              </a:ext>
            </a:extLst>
          </p:cNvPr>
          <p:cNvSpPr/>
          <p:nvPr/>
        </p:nvSpPr>
        <p:spPr>
          <a:xfrm>
            <a:off x="6484809" y="3778026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658B130-9E94-47A8-820C-9C6EF9330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4634" y="4201286"/>
            <a:ext cx="1197620" cy="11976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C199E4C-BABE-4C61-80E9-00BDA69251AB}"/>
              </a:ext>
            </a:extLst>
          </p:cNvPr>
          <p:cNvSpPr/>
          <p:nvPr/>
        </p:nvSpPr>
        <p:spPr>
          <a:xfrm rot="5941593">
            <a:off x="3432860" y="3869512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D34F1F0-9540-46C0-9541-837F2D30A7FE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86675" y="2110759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Needle with solid fill">
            <a:extLst>
              <a:ext uri="{FF2B5EF4-FFF2-40B4-BE49-F238E27FC236}">
                <a16:creationId xmlns:a16="http://schemas.microsoft.com/office/drawing/2014/main" id="{3D3D7428-7FA0-4B10-99D2-874143632F85}"/>
              </a:ext>
            </a:extLst>
          </p:cNvPr>
          <p:cNvSpPr/>
          <p:nvPr/>
        </p:nvSpPr>
        <p:spPr>
          <a:xfrm>
            <a:off x="7963849" y="4803297"/>
            <a:ext cx="1368785" cy="1368785"/>
          </a:xfrm>
          <a:custGeom>
            <a:avLst/>
            <a:gdLst>
              <a:gd name="connsiteX0" fmla="*/ 1023167 w 1368785"/>
              <a:gd name="connsiteY0" fmla="*/ 461965 h 1368785"/>
              <a:gd name="connsiteX1" fmla="*/ 964993 w 1368785"/>
              <a:gd name="connsiteY1" fmla="*/ 403792 h 1368785"/>
              <a:gd name="connsiteX2" fmla="*/ 917086 w 1368785"/>
              <a:gd name="connsiteY2" fmla="*/ 451699 h 1368785"/>
              <a:gd name="connsiteX3" fmla="*/ 975259 w 1368785"/>
              <a:gd name="connsiteY3" fmla="*/ 509872 h 1368785"/>
              <a:gd name="connsiteX4" fmla="*/ 920508 w 1368785"/>
              <a:gd name="connsiteY4" fmla="*/ 564624 h 1368785"/>
              <a:gd name="connsiteX5" fmla="*/ 862335 w 1368785"/>
              <a:gd name="connsiteY5" fmla="*/ 506450 h 1368785"/>
              <a:gd name="connsiteX6" fmla="*/ 814427 w 1368785"/>
              <a:gd name="connsiteY6" fmla="*/ 554358 h 1368785"/>
              <a:gd name="connsiteX7" fmla="*/ 872600 w 1368785"/>
              <a:gd name="connsiteY7" fmla="*/ 612531 h 1368785"/>
              <a:gd name="connsiteX8" fmla="*/ 817849 w 1368785"/>
              <a:gd name="connsiteY8" fmla="*/ 667283 h 1368785"/>
              <a:gd name="connsiteX9" fmla="*/ 759676 w 1368785"/>
              <a:gd name="connsiteY9" fmla="*/ 609109 h 1368785"/>
              <a:gd name="connsiteX10" fmla="*/ 711768 w 1368785"/>
              <a:gd name="connsiteY10" fmla="*/ 657017 h 1368785"/>
              <a:gd name="connsiteX11" fmla="*/ 769942 w 1368785"/>
              <a:gd name="connsiteY11" fmla="*/ 715190 h 1368785"/>
              <a:gd name="connsiteX12" fmla="*/ 716901 w 1368785"/>
              <a:gd name="connsiteY12" fmla="*/ 768231 h 1368785"/>
              <a:gd name="connsiteX13" fmla="*/ 600554 w 1368785"/>
              <a:gd name="connsiteY13" fmla="*/ 651884 h 1368785"/>
              <a:gd name="connsiteX14" fmla="*/ 958150 w 1368785"/>
              <a:gd name="connsiteY14" fmla="*/ 294289 h 1368785"/>
              <a:gd name="connsiteX15" fmla="*/ 1074496 w 1368785"/>
              <a:gd name="connsiteY15" fmla="*/ 410636 h 1368785"/>
              <a:gd name="connsiteX16" fmla="*/ 1023167 w 1368785"/>
              <a:gd name="connsiteY16" fmla="*/ 461965 h 1368785"/>
              <a:gd name="connsiteX17" fmla="*/ 1353386 w 1368785"/>
              <a:gd name="connsiteY17" fmla="*/ 220717 h 1368785"/>
              <a:gd name="connsiteX18" fmla="*/ 1148068 w 1368785"/>
              <a:gd name="connsiteY18" fmla="*/ 15399 h 1368785"/>
              <a:gd name="connsiteX19" fmla="*/ 1076207 w 1368785"/>
              <a:gd name="connsiteY19" fmla="*/ 15399 h 1368785"/>
              <a:gd name="connsiteX20" fmla="*/ 1076207 w 1368785"/>
              <a:gd name="connsiteY20" fmla="*/ 87260 h 1368785"/>
              <a:gd name="connsiteX21" fmla="*/ 1118982 w 1368785"/>
              <a:gd name="connsiteY21" fmla="*/ 130035 h 1368785"/>
              <a:gd name="connsiteX22" fmla="*/ 1028300 w 1368785"/>
              <a:gd name="connsiteY22" fmla="*/ 220717 h 1368785"/>
              <a:gd name="connsiteX23" fmla="*/ 958150 w 1368785"/>
              <a:gd name="connsiteY23" fmla="*/ 150566 h 1368785"/>
              <a:gd name="connsiteX24" fmla="*/ 925641 w 1368785"/>
              <a:gd name="connsiteY24" fmla="*/ 118058 h 1368785"/>
              <a:gd name="connsiteX25" fmla="*/ 853780 w 1368785"/>
              <a:gd name="connsiteY25" fmla="*/ 118058 h 1368785"/>
              <a:gd name="connsiteX26" fmla="*/ 853780 w 1368785"/>
              <a:gd name="connsiteY26" fmla="*/ 189919 h 1368785"/>
              <a:gd name="connsiteX27" fmla="*/ 886288 w 1368785"/>
              <a:gd name="connsiteY27" fmla="*/ 222428 h 1368785"/>
              <a:gd name="connsiteX28" fmla="*/ 434589 w 1368785"/>
              <a:gd name="connsiteY28" fmla="*/ 674127 h 1368785"/>
              <a:gd name="connsiteX29" fmla="*/ 379838 w 1368785"/>
              <a:gd name="connsiteY29" fmla="*/ 804161 h 1368785"/>
              <a:gd name="connsiteX30" fmla="*/ 388393 w 1368785"/>
              <a:gd name="connsiteY30" fmla="*/ 860624 h 1368785"/>
              <a:gd name="connsiteX31" fmla="*/ 299422 w 1368785"/>
              <a:gd name="connsiteY31" fmla="*/ 949595 h 1368785"/>
              <a:gd name="connsiteX32" fmla="*/ 280601 w 1368785"/>
              <a:gd name="connsiteY32" fmla="*/ 1040277 h 1368785"/>
              <a:gd name="connsiteX33" fmla="*/ 10266 w 1368785"/>
              <a:gd name="connsiteY33" fmla="*/ 1310612 h 1368785"/>
              <a:gd name="connsiteX34" fmla="*/ 10266 w 1368785"/>
              <a:gd name="connsiteY34" fmla="*/ 1358519 h 1368785"/>
              <a:gd name="connsiteX35" fmla="*/ 34220 w 1368785"/>
              <a:gd name="connsiteY35" fmla="*/ 1368785 h 1368785"/>
              <a:gd name="connsiteX36" fmla="*/ 58173 w 1368785"/>
              <a:gd name="connsiteY36" fmla="*/ 1358519 h 1368785"/>
              <a:gd name="connsiteX37" fmla="*/ 328508 w 1368785"/>
              <a:gd name="connsiteY37" fmla="*/ 1088184 h 1368785"/>
              <a:gd name="connsiteX38" fmla="*/ 419190 w 1368785"/>
              <a:gd name="connsiteY38" fmla="*/ 1069363 h 1368785"/>
              <a:gd name="connsiteX39" fmla="*/ 508161 w 1368785"/>
              <a:gd name="connsiteY39" fmla="*/ 980392 h 1368785"/>
              <a:gd name="connsiteX40" fmla="*/ 564624 w 1368785"/>
              <a:gd name="connsiteY40" fmla="*/ 988947 h 1368785"/>
              <a:gd name="connsiteX41" fmla="*/ 694658 w 1368785"/>
              <a:gd name="connsiteY41" fmla="*/ 934196 h 1368785"/>
              <a:gd name="connsiteX42" fmla="*/ 1146357 w 1368785"/>
              <a:gd name="connsiteY42" fmla="*/ 482497 h 1368785"/>
              <a:gd name="connsiteX43" fmla="*/ 1178866 w 1368785"/>
              <a:gd name="connsiteY43" fmla="*/ 515005 h 1368785"/>
              <a:gd name="connsiteX44" fmla="*/ 1214797 w 1368785"/>
              <a:gd name="connsiteY44" fmla="*/ 530404 h 1368785"/>
              <a:gd name="connsiteX45" fmla="*/ 1250727 w 1368785"/>
              <a:gd name="connsiteY45" fmla="*/ 515005 h 1368785"/>
              <a:gd name="connsiteX46" fmla="*/ 1250727 w 1368785"/>
              <a:gd name="connsiteY46" fmla="*/ 443144 h 1368785"/>
              <a:gd name="connsiteX47" fmla="*/ 1218219 w 1368785"/>
              <a:gd name="connsiteY47" fmla="*/ 410636 h 1368785"/>
              <a:gd name="connsiteX48" fmla="*/ 1148068 w 1368785"/>
              <a:gd name="connsiteY48" fmla="*/ 340485 h 1368785"/>
              <a:gd name="connsiteX49" fmla="*/ 1238751 w 1368785"/>
              <a:gd name="connsiteY49" fmla="*/ 249803 h 1368785"/>
              <a:gd name="connsiteX50" fmla="*/ 1281525 w 1368785"/>
              <a:gd name="connsiteY50" fmla="*/ 292578 h 1368785"/>
              <a:gd name="connsiteX51" fmla="*/ 1317456 w 1368785"/>
              <a:gd name="connsiteY51" fmla="*/ 307977 h 1368785"/>
              <a:gd name="connsiteX52" fmla="*/ 1353386 w 1368785"/>
              <a:gd name="connsiteY52" fmla="*/ 292578 h 1368785"/>
              <a:gd name="connsiteX53" fmla="*/ 1353386 w 1368785"/>
              <a:gd name="connsiteY53" fmla="*/ 220717 h 136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8785" h="1368785">
                <a:moveTo>
                  <a:pt x="1023167" y="461965"/>
                </a:moveTo>
                <a:lnTo>
                  <a:pt x="964993" y="403792"/>
                </a:lnTo>
                <a:lnTo>
                  <a:pt x="917086" y="451699"/>
                </a:lnTo>
                <a:lnTo>
                  <a:pt x="975259" y="509872"/>
                </a:lnTo>
                <a:lnTo>
                  <a:pt x="920508" y="564624"/>
                </a:lnTo>
                <a:lnTo>
                  <a:pt x="862335" y="506450"/>
                </a:lnTo>
                <a:lnTo>
                  <a:pt x="814427" y="554358"/>
                </a:lnTo>
                <a:lnTo>
                  <a:pt x="872600" y="612531"/>
                </a:lnTo>
                <a:lnTo>
                  <a:pt x="817849" y="667283"/>
                </a:lnTo>
                <a:lnTo>
                  <a:pt x="759676" y="609109"/>
                </a:lnTo>
                <a:lnTo>
                  <a:pt x="711768" y="657017"/>
                </a:lnTo>
                <a:lnTo>
                  <a:pt x="769942" y="715190"/>
                </a:lnTo>
                <a:lnTo>
                  <a:pt x="716901" y="768231"/>
                </a:lnTo>
                <a:lnTo>
                  <a:pt x="600554" y="651884"/>
                </a:lnTo>
                <a:lnTo>
                  <a:pt x="958150" y="294289"/>
                </a:lnTo>
                <a:lnTo>
                  <a:pt x="1074496" y="410636"/>
                </a:lnTo>
                <a:lnTo>
                  <a:pt x="1023167" y="461965"/>
                </a:lnTo>
                <a:close/>
                <a:moveTo>
                  <a:pt x="1353386" y="220717"/>
                </a:moveTo>
                <a:lnTo>
                  <a:pt x="1148068" y="15399"/>
                </a:lnTo>
                <a:cubicBezTo>
                  <a:pt x="1127537" y="-5133"/>
                  <a:pt x="1095028" y="-5133"/>
                  <a:pt x="1076207" y="15399"/>
                </a:cubicBezTo>
                <a:cubicBezTo>
                  <a:pt x="1055675" y="35931"/>
                  <a:pt x="1055675" y="68439"/>
                  <a:pt x="1076207" y="87260"/>
                </a:cubicBezTo>
                <a:lnTo>
                  <a:pt x="1118982" y="130035"/>
                </a:lnTo>
                <a:lnTo>
                  <a:pt x="1028300" y="220717"/>
                </a:lnTo>
                <a:lnTo>
                  <a:pt x="958150" y="150566"/>
                </a:lnTo>
                <a:lnTo>
                  <a:pt x="925641" y="118058"/>
                </a:lnTo>
                <a:cubicBezTo>
                  <a:pt x="905109" y="97526"/>
                  <a:pt x="872600" y="97526"/>
                  <a:pt x="853780" y="118058"/>
                </a:cubicBezTo>
                <a:cubicBezTo>
                  <a:pt x="833248" y="138589"/>
                  <a:pt x="833248" y="171098"/>
                  <a:pt x="853780" y="189919"/>
                </a:cubicBezTo>
                <a:lnTo>
                  <a:pt x="886288" y="222428"/>
                </a:lnTo>
                <a:lnTo>
                  <a:pt x="434589" y="674127"/>
                </a:lnTo>
                <a:cubicBezTo>
                  <a:pt x="400370" y="708346"/>
                  <a:pt x="379838" y="754543"/>
                  <a:pt x="379838" y="804161"/>
                </a:cubicBezTo>
                <a:cubicBezTo>
                  <a:pt x="379838" y="822982"/>
                  <a:pt x="383260" y="841803"/>
                  <a:pt x="388393" y="860624"/>
                </a:cubicBezTo>
                <a:lnTo>
                  <a:pt x="299422" y="949595"/>
                </a:lnTo>
                <a:cubicBezTo>
                  <a:pt x="275468" y="973548"/>
                  <a:pt x="268624" y="1009479"/>
                  <a:pt x="280601" y="1040277"/>
                </a:cubicBezTo>
                <a:lnTo>
                  <a:pt x="10266" y="1310612"/>
                </a:lnTo>
                <a:cubicBezTo>
                  <a:pt x="-3422" y="1324300"/>
                  <a:pt x="-3422" y="1344831"/>
                  <a:pt x="10266" y="1358519"/>
                </a:cubicBezTo>
                <a:cubicBezTo>
                  <a:pt x="17110" y="1365363"/>
                  <a:pt x="25665" y="1368785"/>
                  <a:pt x="34220" y="1368785"/>
                </a:cubicBezTo>
                <a:cubicBezTo>
                  <a:pt x="42775" y="1368785"/>
                  <a:pt x="51329" y="1365363"/>
                  <a:pt x="58173" y="1358519"/>
                </a:cubicBezTo>
                <a:lnTo>
                  <a:pt x="328508" y="1088184"/>
                </a:lnTo>
                <a:cubicBezTo>
                  <a:pt x="359306" y="1100161"/>
                  <a:pt x="395237" y="1093317"/>
                  <a:pt x="419190" y="1069363"/>
                </a:cubicBezTo>
                <a:lnTo>
                  <a:pt x="508161" y="980392"/>
                </a:lnTo>
                <a:cubicBezTo>
                  <a:pt x="526982" y="985525"/>
                  <a:pt x="545803" y="988947"/>
                  <a:pt x="564624" y="988947"/>
                </a:cubicBezTo>
                <a:cubicBezTo>
                  <a:pt x="612531" y="988947"/>
                  <a:pt x="658728" y="971837"/>
                  <a:pt x="694658" y="934196"/>
                </a:cubicBezTo>
                <a:lnTo>
                  <a:pt x="1146357" y="482497"/>
                </a:lnTo>
                <a:lnTo>
                  <a:pt x="1178866" y="515005"/>
                </a:lnTo>
                <a:cubicBezTo>
                  <a:pt x="1189132" y="525271"/>
                  <a:pt x="1202820" y="530404"/>
                  <a:pt x="1214797" y="530404"/>
                </a:cubicBezTo>
                <a:cubicBezTo>
                  <a:pt x="1226774" y="530404"/>
                  <a:pt x="1240461" y="525271"/>
                  <a:pt x="1250727" y="515005"/>
                </a:cubicBezTo>
                <a:cubicBezTo>
                  <a:pt x="1271259" y="494474"/>
                  <a:pt x="1271259" y="461965"/>
                  <a:pt x="1250727" y="443144"/>
                </a:cubicBezTo>
                <a:lnTo>
                  <a:pt x="1218219" y="410636"/>
                </a:lnTo>
                <a:lnTo>
                  <a:pt x="1148068" y="340485"/>
                </a:lnTo>
                <a:lnTo>
                  <a:pt x="1238751" y="249803"/>
                </a:lnTo>
                <a:lnTo>
                  <a:pt x="1281525" y="292578"/>
                </a:lnTo>
                <a:cubicBezTo>
                  <a:pt x="1291791" y="302844"/>
                  <a:pt x="1305479" y="307977"/>
                  <a:pt x="1317456" y="307977"/>
                </a:cubicBezTo>
                <a:cubicBezTo>
                  <a:pt x="1329432" y="307977"/>
                  <a:pt x="1343120" y="302844"/>
                  <a:pt x="1353386" y="292578"/>
                </a:cubicBezTo>
                <a:cubicBezTo>
                  <a:pt x="1373918" y="272046"/>
                  <a:pt x="1373918" y="241248"/>
                  <a:pt x="1353386" y="220717"/>
                </a:cubicBezTo>
                <a:close/>
              </a:path>
            </a:pathLst>
          </a:custGeom>
          <a:solidFill>
            <a:srgbClr val="000F86"/>
          </a:solidFill>
          <a:ln w="1706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67608F-9038-443E-8742-682A593C0FAD}"/>
              </a:ext>
            </a:extLst>
          </p:cNvPr>
          <p:cNvSpPr/>
          <p:nvPr/>
        </p:nvSpPr>
        <p:spPr>
          <a:xfrm>
            <a:off x="528320" y="1441765"/>
            <a:ext cx="11160760" cy="2743200"/>
          </a:xfrm>
          <a:prstGeom prst="roundRect">
            <a:avLst>
              <a:gd name="adj" fmla="val 10556"/>
            </a:avLst>
          </a:prstGeom>
          <a:solidFill>
            <a:srgbClr val="2C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7BC54F-410F-440F-8934-2595D6B1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12" y="1902534"/>
            <a:ext cx="1639547" cy="1982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A9690-19E7-4A46-9B7A-3FA8D30D5B70}"/>
              </a:ext>
            </a:extLst>
          </p:cNvPr>
          <p:cNvSpPr txBox="1"/>
          <p:nvPr/>
        </p:nvSpPr>
        <p:spPr>
          <a:xfrm>
            <a:off x="3451517" y="1811221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  <a:endParaRPr lang="en-GB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7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24</cp:revision>
  <dcterms:created xsi:type="dcterms:W3CDTF">2020-11-06T15:16:42Z</dcterms:created>
  <dcterms:modified xsi:type="dcterms:W3CDTF">2021-02-25T17:05:34Z</dcterms:modified>
</cp:coreProperties>
</file>