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4E00"/>
    <a:srgbClr val="25AC1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14</cp:revision>
  <dcterms:created xsi:type="dcterms:W3CDTF">2020-11-06T15:16:42Z</dcterms:created>
  <dcterms:modified xsi:type="dcterms:W3CDTF">2021-01-05T13:48:41Z</dcterms:modified>
</cp:coreProperties>
</file>