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91D6"/>
    <a:srgbClr val="001489"/>
    <a:srgbClr val="574AE2"/>
    <a:srgbClr val="8F87EB"/>
    <a:srgbClr val="000F86"/>
    <a:srgbClr val="2C98D9"/>
    <a:srgbClr val="25AC10"/>
    <a:srgbClr val="C00000"/>
    <a:srgbClr val="FF4E00"/>
    <a:srgbClr val="515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90" d="100"/>
          <a:sy n="190" d="100"/>
        </p:scale>
        <p:origin x="125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7A7C-D4F6-4E10-B860-5265B73CF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90453-E85D-4A1A-95EA-7C5EE253C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C47C1-C3D0-4957-93C3-116BE164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F33E2-23BA-4288-8C2E-11C4EBC4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E7AF-4C80-44BB-A0C6-5D9507A0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51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FD62-86DA-498D-80F1-3ABA4853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FECD3-0CD8-49BE-8E9F-F432A4F8A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2BA33-64BC-4E4E-9082-6A40F0A3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FCF5-4457-4FB7-9FF6-79E66554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4566-0FAF-4E57-BA13-0573690F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9D76E-342E-4C47-A5BE-5FA690C97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18663-255E-4786-8A64-E5839819E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28809-7C86-4168-8388-A1F76EB4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C29F-C354-4A4F-9716-DB17E9A0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0C04-A221-4965-9EBA-A14AEAE5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34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57AC-1313-4C8A-90FE-6509DCD8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B9BC2-01EA-4506-9326-377A4E5B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BE4D6-B091-4977-892B-F3D7E5B8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A69C3-1E54-443C-8D67-0CB3C7FD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EBD3-09DB-47FA-A6F3-DE201206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28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58E0-9EB8-4D45-AA0E-68B52DDA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0DE98-A292-4E0A-B723-6186AFF38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567E-B86E-423A-A7B5-47DE81E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92B39-23A6-4F64-B099-62808AC7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0C76-33E1-4B3F-911A-E9A659D6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41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C415-D4D1-4A0C-948B-3E084144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FC7F-A62D-4979-B352-BA6AE40DE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9EF59-A6A7-4FB7-AC54-94A43160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112EC-B40F-4F4A-A561-9010B786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316F1-7F8C-4A91-8005-83225924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B55C8-3127-4176-8D73-372A5780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11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E795-168B-47F9-8620-152173B7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E5740-38C0-4564-BD15-7E95C0B46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56BE0-5904-4101-A2C3-3D96135F7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B1634-2ABD-417E-BBD6-9570AB815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19E60-D887-409A-92AD-BC05579EC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79F4C-724C-4C75-A130-685788FB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4B0C2-FC9B-427A-A047-A0FD0CC4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0BDBF-E26B-45E9-89DE-CF0EB79A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5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CDDB-88AD-4F65-A995-6265A9F5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F7189-969B-4284-8E42-5441C52E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847F-6A1D-411E-B0A5-E4AA14D5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930AE-06F5-4A67-BE6D-5D53A6B4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5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D9BC2-955E-4484-AA33-03B68525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5D2-A806-44A7-8139-0E11DBDD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4EB42-7347-434C-B187-B0A50843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4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A422-6C20-484E-8333-48BC34E9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A2B40-3514-40B2-8C24-E30FA6D4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380F6-19BD-4B25-AF20-1D61BECE2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42F63-C06A-400B-ABB7-7EDF52CD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B15B9-7C83-4DDD-873E-F7855B9F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DB0FD-0C45-4627-8DDA-F00568CD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58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AF16-C0B7-44C8-8234-BC75A95A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3852A-28F7-4656-8278-CA7437282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F9849-F1D6-4F1D-A2EB-00F2CA3EB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DC9A5-E66F-4085-B7B5-23F76D6B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A99D5-E5F6-44EB-829D-AAD5BE91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C4568-EE6E-403B-A0D8-5C2A7D24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97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1DDC9-E831-4B60-B35D-1DE513E0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7ADA8-DDE2-42EE-AD5D-D1905269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933F-CB10-4D61-ABF3-A9F90CE8C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5630-BBBD-40F6-B459-AD74AAD6AD00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7446E-47FD-4D50-9B3F-2E5A49B06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4420-BC33-41CD-9F27-7C354366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F8504C7-E0DA-4699-B67A-000237F61C55}"/>
              </a:ext>
            </a:extLst>
          </p:cNvPr>
          <p:cNvSpPr/>
          <p:nvPr/>
        </p:nvSpPr>
        <p:spPr>
          <a:xfrm>
            <a:off x="704007" y="962952"/>
            <a:ext cx="1861168" cy="1861168"/>
          </a:xfrm>
          <a:prstGeom prst="ellipse">
            <a:avLst/>
          </a:prstGeom>
          <a:noFill/>
          <a:ln w="174625"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0F1674-430A-4188-AB53-8AFCD8976414}"/>
              </a:ext>
            </a:extLst>
          </p:cNvPr>
          <p:cNvSpPr/>
          <p:nvPr/>
        </p:nvSpPr>
        <p:spPr>
          <a:xfrm>
            <a:off x="9451507" y="962952"/>
            <a:ext cx="1861168" cy="1861168"/>
          </a:xfrm>
          <a:prstGeom prst="ellipse">
            <a:avLst/>
          </a:prstGeom>
          <a:solidFill>
            <a:srgbClr val="25AC10"/>
          </a:solidFill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C9FD8103-9EFC-4E91-96FF-4267EF151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8544" y="1229989"/>
            <a:ext cx="1327094" cy="1327094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DB337EA6-160A-4CD0-B5A5-6F70C2826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060" y="1294726"/>
            <a:ext cx="1197620" cy="11976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AFB4D1D-8CCA-4A2D-ABBB-CC22A835124C}"/>
              </a:ext>
            </a:extLst>
          </p:cNvPr>
          <p:cNvSpPr/>
          <p:nvPr/>
        </p:nvSpPr>
        <p:spPr>
          <a:xfrm rot="5941593">
            <a:off x="6619286" y="962952"/>
            <a:ext cx="1861168" cy="1861168"/>
          </a:xfrm>
          <a:prstGeom prst="ellipse">
            <a:avLst/>
          </a:prstGeom>
          <a:noFill/>
          <a:ln w="174625">
            <a:solidFill>
              <a:srgbClr val="25AC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5521B5-D27F-4B80-9276-DE542A3914B7}"/>
              </a:ext>
            </a:extLst>
          </p:cNvPr>
          <p:cNvSpPr/>
          <p:nvPr/>
        </p:nvSpPr>
        <p:spPr>
          <a:xfrm>
            <a:off x="7549870" y="962952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id="{3FE3E7D0-FC28-46D7-B552-F01060F024F4}"/>
              </a:ext>
            </a:extLst>
          </p:cNvPr>
          <p:cNvSpPr/>
          <p:nvPr/>
        </p:nvSpPr>
        <p:spPr>
          <a:xfrm rot="1399668">
            <a:off x="7515603" y="1147797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737F5C-AEFF-4AEF-9475-629AE4B7685F}"/>
              </a:ext>
            </a:extLst>
          </p:cNvPr>
          <p:cNvSpPr/>
          <p:nvPr/>
        </p:nvSpPr>
        <p:spPr>
          <a:xfrm>
            <a:off x="9469294" y="4201286"/>
            <a:ext cx="1861168" cy="1861168"/>
          </a:xfrm>
          <a:prstGeom prst="ellipse">
            <a:avLst/>
          </a:prstGeom>
          <a:solidFill>
            <a:schemeClr val="bg1"/>
          </a:solidFill>
          <a:ln w="174625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 descr="Close">
            <a:extLst>
              <a:ext uri="{FF2B5EF4-FFF2-40B4-BE49-F238E27FC236}">
                <a16:creationId xmlns:a16="http://schemas.microsoft.com/office/drawing/2014/main" id="{1C1FE68E-E685-4314-95D3-68A42F045C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1068" y="4533060"/>
            <a:ext cx="1197620" cy="119762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5730492-DD90-417F-9B42-60122B4C613C}"/>
              </a:ext>
            </a:extLst>
          </p:cNvPr>
          <p:cNvSpPr/>
          <p:nvPr/>
        </p:nvSpPr>
        <p:spPr>
          <a:xfrm>
            <a:off x="759131" y="4067131"/>
            <a:ext cx="1861168" cy="1861168"/>
          </a:xfrm>
          <a:prstGeom prst="ellipse">
            <a:avLst/>
          </a:prstGeom>
          <a:solidFill>
            <a:srgbClr val="C00000"/>
          </a:solidFill>
          <a:ln w="174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FAF1E-BF10-461F-B379-3D270B91C522}"/>
              </a:ext>
            </a:extLst>
          </p:cNvPr>
          <p:cNvSpPr txBox="1"/>
          <p:nvPr/>
        </p:nvSpPr>
        <p:spPr>
          <a:xfrm>
            <a:off x="783057" y="4582217"/>
            <a:ext cx="1813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lt1"/>
                </a:solidFill>
                <a:latin typeface="Gill Sans MT" panose="020B0502020104020203" pitchFamily="34" charset="0"/>
              </a:rPr>
              <a:t>NEW</a:t>
            </a:r>
            <a:endParaRPr lang="en-GB" sz="4800" b="1" dirty="0">
              <a:solidFill>
                <a:schemeClr val="lt1"/>
              </a:solidFill>
              <a:latin typeface="Gill Sans MT" panose="020B0502020104020203" pitchFamily="34" charset="0"/>
            </a:endParaRPr>
          </a:p>
        </p:txBody>
      </p:sp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279A8136-AE3B-40A0-9A35-15ABAC6BE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4634" y="1294725"/>
            <a:ext cx="1197620" cy="119762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4738633-D487-4F2B-9330-EB3587E1B4CB}"/>
              </a:ext>
            </a:extLst>
          </p:cNvPr>
          <p:cNvSpPr/>
          <p:nvPr/>
        </p:nvSpPr>
        <p:spPr>
          <a:xfrm rot="5941593">
            <a:off x="3432860" y="962951"/>
            <a:ext cx="1861168" cy="1861168"/>
          </a:xfrm>
          <a:prstGeom prst="ellipse">
            <a:avLst/>
          </a:prstGeom>
          <a:noFill/>
          <a:ln w="171450">
            <a:solidFill>
              <a:srgbClr val="25AC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554A06-2D5E-47A5-B178-EA5E29709329}"/>
              </a:ext>
            </a:extLst>
          </p:cNvPr>
          <p:cNvSpPr/>
          <p:nvPr/>
        </p:nvSpPr>
        <p:spPr>
          <a:xfrm>
            <a:off x="6484809" y="3778026"/>
            <a:ext cx="1861168" cy="1861168"/>
          </a:xfrm>
          <a:prstGeom prst="ellipse">
            <a:avLst/>
          </a:pr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E658B130-9E94-47A8-820C-9C6EF93305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4634" y="4201286"/>
            <a:ext cx="1197620" cy="119762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C199E4C-BABE-4C61-80E9-00BDA69251AB}"/>
              </a:ext>
            </a:extLst>
          </p:cNvPr>
          <p:cNvSpPr/>
          <p:nvPr/>
        </p:nvSpPr>
        <p:spPr>
          <a:xfrm rot="5941593">
            <a:off x="3432860" y="3869512"/>
            <a:ext cx="1861168" cy="1861168"/>
          </a:xfrm>
          <a:prstGeom prst="ellipse">
            <a:avLst/>
          </a:prstGeom>
          <a:noFill/>
          <a:ln w="171450">
            <a:solidFill>
              <a:srgbClr val="25AC1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56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>
            <a:extLst>
              <a:ext uri="{FF2B5EF4-FFF2-40B4-BE49-F238E27FC236}">
                <a16:creationId xmlns:a16="http://schemas.microsoft.com/office/drawing/2014/main" id="{B14155EF-7D12-4001-8874-DEF07A9F23F7}"/>
              </a:ext>
            </a:extLst>
          </p:cNvPr>
          <p:cNvSpPr/>
          <p:nvPr/>
        </p:nvSpPr>
        <p:spPr>
          <a:xfrm rot="10800000">
            <a:off x="1453681" y="1003481"/>
            <a:ext cx="535305" cy="542401"/>
          </a:xfrm>
          <a:custGeom>
            <a:avLst/>
            <a:gdLst>
              <a:gd name="connsiteX0" fmla="*/ 33895 w 535305"/>
              <a:gd name="connsiteY0" fmla="*/ 254247 h 542401"/>
              <a:gd name="connsiteX1" fmla="*/ 33895 w 535305"/>
              <a:gd name="connsiteY1" fmla="*/ 491553 h 542401"/>
              <a:gd name="connsiteX2" fmla="*/ 50850 w 535305"/>
              <a:gd name="connsiteY2" fmla="*/ 508507 h 542401"/>
              <a:gd name="connsiteX3" fmla="*/ 118649 w 535305"/>
              <a:gd name="connsiteY3" fmla="*/ 508507 h 542401"/>
              <a:gd name="connsiteX4" fmla="*/ 135603 w 535305"/>
              <a:gd name="connsiteY4" fmla="*/ 491553 h 542401"/>
              <a:gd name="connsiteX5" fmla="*/ 135603 w 535305"/>
              <a:gd name="connsiteY5" fmla="*/ 254247 h 542401"/>
              <a:gd name="connsiteX6" fmla="*/ 118649 w 535305"/>
              <a:gd name="connsiteY6" fmla="*/ 237292 h 542401"/>
              <a:gd name="connsiteX7" fmla="*/ 50850 w 535305"/>
              <a:gd name="connsiteY7" fmla="*/ 237292 h 542401"/>
              <a:gd name="connsiteX8" fmla="*/ 33895 w 535305"/>
              <a:gd name="connsiteY8" fmla="*/ 254247 h 542401"/>
              <a:gd name="connsiteX9" fmla="*/ 152548 w 535305"/>
              <a:gd name="connsiteY9" fmla="*/ 216347 h 542401"/>
              <a:gd name="connsiteX10" fmla="*/ 182447 w 535305"/>
              <a:gd name="connsiteY10" fmla="*/ 156549 h 542401"/>
              <a:gd name="connsiteX11" fmla="*/ 203402 w 535305"/>
              <a:gd name="connsiteY11" fmla="*/ 67795 h 542401"/>
              <a:gd name="connsiteX12" fmla="*/ 203402 w 535305"/>
              <a:gd name="connsiteY12" fmla="*/ 59318 h 542401"/>
              <a:gd name="connsiteX13" fmla="*/ 262724 w 535305"/>
              <a:gd name="connsiteY13" fmla="*/ -4 h 542401"/>
              <a:gd name="connsiteX14" fmla="*/ 326180 w 535305"/>
              <a:gd name="connsiteY14" fmla="*/ 57422 h 542401"/>
              <a:gd name="connsiteX15" fmla="*/ 337391 w 535305"/>
              <a:gd name="connsiteY15" fmla="*/ 169541 h 542401"/>
              <a:gd name="connsiteX16" fmla="*/ 450529 w 535305"/>
              <a:gd name="connsiteY16" fmla="*/ 169541 h 542401"/>
              <a:gd name="connsiteX17" fmla="*/ 535301 w 535305"/>
              <a:gd name="connsiteY17" fmla="*/ 254314 h 542401"/>
              <a:gd name="connsiteX18" fmla="*/ 534882 w 535305"/>
              <a:gd name="connsiteY18" fmla="*/ 262743 h 542401"/>
              <a:gd name="connsiteX19" fmla="*/ 514517 w 535305"/>
              <a:gd name="connsiteY19" fmla="*/ 466083 h 542401"/>
              <a:gd name="connsiteX20" fmla="*/ 430183 w 535305"/>
              <a:gd name="connsiteY20" fmla="*/ 542397 h 542401"/>
              <a:gd name="connsiteX21" fmla="*/ 220347 w 535305"/>
              <a:gd name="connsiteY21" fmla="*/ 542397 h 542401"/>
              <a:gd name="connsiteX22" fmla="*/ 161616 w 535305"/>
              <a:gd name="connsiteY22" fmla="*/ 518747 h 542401"/>
              <a:gd name="connsiteX23" fmla="*/ 118649 w 535305"/>
              <a:gd name="connsiteY23" fmla="*/ 542397 h 542401"/>
              <a:gd name="connsiteX24" fmla="*/ 50850 w 535305"/>
              <a:gd name="connsiteY24" fmla="*/ 542397 h 542401"/>
              <a:gd name="connsiteX25" fmla="*/ -4 w 535305"/>
              <a:gd name="connsiteY25" fmla="*/ 491553 h 542401"/>
              <a:gd name="connsiteX26" fmla="*/ -4 w 535305"/>
              <a:gd name="connsiteY26" fmla="*/ 254247 h 542401"/>
              <a:gd name="connsiteX27" fmla="*/ 50850 w 535305"/>
              <a:gd name="connsiteY27" fmla="*/ 203393 h 542401"/>
              <a:gd name="connsiteX28" fmla="*/ 118649 w 535305"/>
              <a:gd name="connsiteY28" fmla="*/ 203393 h 542401"/>
              <a:gd name="connsiteX29" fmla="*/ 152548 w 535305"/>
              <a:gd name="connsiteY29" fmla="*/ 216347 h 542401"/>
              <a:gd name="connsiteX30" fmla="*/ 169503 w 535305"/>
              <a:gd name="connsiteY30" fmla="*/ 258257 h 542401"/>
              <a:gd name="connsiteX31" fmla="*/ 169503 w 535305"/>
              <a:gd name="connsiteY31" fmla="*/ 457653 h 542401"/>
              <a:gd name="connsiteX32" fmla="*/ 220357 w 535305"/>
              <a:gd name="connsiteY32" fmla="*/ 508507 h 542401"/>
              <a:gd name="connsiteX33" fmla="*/ 430193 w 535305"/>
              <a:gd name="connsiteY33" fmla="*/ 508507 h 542401"/>
              <a:gd name="connsiteX34" fmla="*/ 480789 w 535305"/>
              <a:gd name="connsiteY34" fmla="*/ 462721 h 542401"/>
              <a:gd name="connsiteX35" fmla="*/ 501125 w 535305"/>
              <a:gd name="connsiteY35" fmla="*/ 259324 h 542401"/>
              <a:gd name="connsiteX36" fmla="*/ 501373 w 535305"/>
              <a:gd name="connsiteY36" fmla="*/ 254266 h 542401"/>
              <a:gd name="connsiteX37" fmla="*/ 450538 w 535305"/>
              <a:gd name="connsiteY37" fmla="*/ 203393 h 542401"/>
              <a:gd name="connsiteX38" fmla="*/ 450529 w 535305"/>
              <a:gd name="connsiteY38" fmla="*/ 203393 h 542401"/>
              <a:gd name="connsiteX39" fmla="*/ 322046 w 535305"/>
              <a:gd name="connsiteY39" fmla="*/ 203393 h 542401"/>
              <a:gd name="connsiteX40" fmla="*/ 305177 w 535305"/>
              <a:gd name="connsiteY40" fmla="*/ 188153 h 542401"/>
              <a:gd name="connsiteX41" fmla="*/ 292414 w 535305"/>
              <a:gd name="connsiteY41" fmla="*/ 60794 h 542401"/>
              <a:gd name="connsiteX42" fmla="*/ 262686 w 535305"/>
              <a:gd name="connsiteY42" fmla="*/ 33895 h 542401"/>
              <a:gd name="connsiteX43" fmla="*/ 237264 w 535305"/>
              <a:gd name="connsiteY43" fmla="*/ 59318 h 542401"/>
              <a:gd name="connsiteX44" fmla="*/ 237264 w 535305"/>
              <a:gd name="connsiteY44" fmla="*/ 67795 h 542401"/>
              <a:gd name="connsiteX45" fmla="*/ 212737 w 535305"/>
              <a:gd name="connsiteY45" fmla="*/ 171703 h 5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35305" h="542401">
                <a:moveTo>
                  <a:pt x="33895" y="254247"/>
                </a:moveTo>
                <a:lnTo>
                  <a:pt x="33895" y="491553"/>
                </a:lnTo>
                <a:cubicBezTo>
                  <a:pt x="33895" y="500917"/>
                  <a:pt x="41486" y="508507"/>
                  <a:pt x="50850" y="508507"/>
                </a:cubicBezTo>
                <a:lnTo>
                  <a:pt x="118649" y="508507"/>
                </a:lnTo>
                <a:cubicBezTo>
                  <a:pt x="128013" y="508507"/>
                  <a:pt x="135603" y="500917"/>
                  <a:pt x="135603" y="491553"/>
                </a:cubicBezTo>
                <a:lnTo>
                  <a:pt x="135603" y="254247"/>
                </a:lnTo>
                <a:cubicBezTo>
                  <a:pt x="135603" y="244883"/>
                  <a:pt x="128013" y="237292"/>
                  <a:pt x="118649" y="237292"/>
                </a:cubicBezTo>
                <a:lnTo>
                  <a:pt x="50850" y="237292"/>
                </a:lnTo>
                <a:cubicBezTo>
                  <a:pt x="41486" y="237292"/>
                  <a:pt x="33895" y="244883"/>
                  <a:pt x="33895" y="254247"/>
                </a:cubicBezTo>
                <a:close/>
                <a:moveTo>
                  <a:pt x="152548" y="216347"/>
                </a:moveTo>
                <a:lnTo>
                  <a:pt x="182447" y="156549"/>
                </a:lnTo>
                <a:cubicBezTo>
                  <a:pt x="196227" y="128992"/>
                  <a:pt x="203401" y="98605"/>
                  <a:pt x="203402" y="67795"/>
                </a:cubicBezTo>
                <a:lnTo>
                  <a:pt x="203402" y="59318"/>
                </a:lnTo>
                <a:cubicBezTo>
                  <a:pt x="203402" y="26555"/>
                  <a:pt x="229962" y="-4"/>
                  <a:pt x="262724" y="-4"/>
                </a:cubicBezTo>
                <a:cubicBezTo>
                  <a:pt x="295479" y="17"/>
                  <a:pt x="322899" y="24832"/>
                  <a:pt x="326180" y="57422"/>
                </a:cubicBezTo>
                <a:lnTo>
                  <a:pt x="337391" y="169541"/>
                </a:lnTo>
                <a:lnTo>
                  <a:pt x="450529" y="169541"/>
                </a:lnTo>
                <a:cubicBezTo>
                  <a:pt x="497347" y="169541"/>
                  <a:pt x="535301" y="207495"/>
                  <a:pt x="535301" y="254314"/>
                </a:cubicBezTo>
                <a:cubicBezTo>
                  <a:pt x="535301" y="257133"/>
                  <a:pt x="535161" y="259943"/>
                  <a:pt x="534882" y="262743"/>
                </a:cubicBezTo>
                <a:lnTo>
                  <a:pt x="514517" y="466083"/>
                </a:lnTo>
                <a:cubicBezTo>
                  <a:pt x="510173" y="509403"/>
                  <a:pt x="473721" y="542390"/>
                  <a:pt x="430183" y="542397"/>
                </a:cubicBezTo>
                <a:lnTo>
                  <a:pt x="220347" y="542397"/>
                </a:lnTo>
                <a:cubicBezTo>
                  <a:pt x="198445" y="542427"/>
                  <a:pt x="177387" y="533947"/>
                  <a:pt x="161616" y="518747"/>
                </a:cubicBezTo>
                <a:cubicBezTo>
                  <a:pt x="152298" y="533478"/>
                  <a:pt x="136080" y="542405"/>
                  <a:pt x="118649" y="542397"/>
                </a:cubicBezTo>
                <a:lnTo>
                  <a:pt x="50850" y="542397"/>
                </a:lnTo>
                <a:cubicBezTo>
                  <a:pt x="22768" y="542397"/>
                  <a:pt x="1" y="519635"/>
                  <a:pt x="-4" y="491553"/>
                </a:cubicBezTo>
                <a:lnTo>
                  <a:pt x="-4" y="254247"/>
                </a:lnTo>
                <a:cubicBezTo>
                  <a:pt x="-4" y="226161"/>
                  <a:pt x="22764" y="203393"/>
                  <a:pt x="50850" y="203393"/>
                </a:cubicBezTo>
                <a:lnTo>
                  <a:pt x="118649" y="203393"/>
                </a:lnTo>
                <a:cubicBezTo>
                  <a:pt x="131161" y="203377"/>
                  <a:pt x="143236" y="207992"/>
                  <a:pt x="152548" y="216347"/>
                </a:cubicBezTo>
                <a:close/>
                <a:moveTo>
                  <a:pt x="169503" y="258257"/>
                </a:moveTo>
                <a:lnTo>
                  <a:pt x="169503" y="457653"/>
                </a:lnTo>
                <a:cubicBezTo>
                  <a:pt x="169503" y="485739"/>
                  <a:pt x="192271" y="508507"/>
                  <a:pt x="220357" y="508507"/>
                </a:cubicBezTo>
                <a:lnTo>
                  <a:pt x="430193" y="508507"/>
                </a:lnTo>
                <a:cubicBezTo>
                  <a:pt x="456315" y="508505"/>
                  <a:pt x="478186" y="488712"/>
                  <a:pt x="480789" y="462721"/>
                </a:cubicBezTo>
                <a:lnTo>
                  <a:pt x="501125" y="259324"/>
                </a:lnTo>
                <a:cubicBezTo>
                  <a:pt x="501290" y="257641"/>
                  <a:pt x="501373" y="255955"/>
                  <a:pt x="501373" y="254266"/>
                </a:cubicBezTo>
                <a:cubicBezTo>
                  <a:pt x="501383" y="226180"/>
                  <a:pt x="478623" y="203403"/>
                  <a:pt x="450538" y="203393"/>
                </a:cubicBezTo>
                <a:cubicBezTo>
                  <a:pt x="450535" y="203393"/>
                  <a:pt x="450531" y="203393"/>
                  <a:pt x="450529" y="203393"/>
                </a:cubicBezTo>
                <a:lnTo>
                  <a:pt x="322046" y="203393"/>
                </a:lnTo>
                <a:cubicBezTo>
                  <a:pt x="313346" y="203394"/>
                  <a:pt x="306057" y="196808"/>
                  <a:pt x="305177" y="188153"/>
                </a:cubicBezTo>
                <a:lnTo>
                  <a:pt x="292414" y="60794"/>
                </a:lnTo>
                <a:cubicBezTo>
                  <a:pt x="290887" y="45522"/>
                  <a:pt x="278035" y="33893"/>
                  <a:pt x="262686" y="33895"/>
                </a:cubicBezTo>
                <a:cubicBezTo>
                  <a:pt x="248646" y="33895"/>
                  <a:pt x="237264" y="45277"/>
                  <a:pt x="237264" y="59318"/>
                </a:cubicBezTo>
                <a:lnTo>
                  <a:pt x="237264" y="67795"/>
                </a:lnTo>
                <a:cubicBezTo>
                  <a:pt x="237265" y="103865"/>
                  <a:pt x="228867" y="139440"/>
                  <a:pt x="212737" y="171703"/>
                </a:cubicBezTo>
                <a:close/>
              </a:path>
            </a:pathLst>
          </a:custGeom>
          <a:solidFill>
            <a:srgbClr val="FF4E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191AD2-F135-4BFB-B2A7-0A50FE97F2D3}"/>
              </a:ext>
            </a:extLst>
          </p:cNvPr>
          <p:cNvGrpSpPr/>
          <p:nvPr/>
        </p:nvGrpSpPr>
        <p:grpSpPr>
          <a:xfrm>
            <a:off x="7565565" y="2385852"/>
            <a:ext cx="723900" cy="723900"/>
            <a:chOff x="7565565" y="2385852"/>
            <a:chExt cx="723900" cy="7239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A588AB-3BB2-4C66-8CBA-F85C41EEC574}"/>
                </a:ext>
              </a:extLst>
            </p:cNvPr>
            <p:cNvSpPr/>
            <p:nvPr/>
          </p:nvSpPr>
          <p:spPr>
            <a:xfrm>
              <a:off x="7671820" y="2604927"/>
              <a:ext cx="508126" cy="190500"/>
            </a:xfrm>
            <a:custGeom>
              <a:avLst/>
              <a:gdLst>
                <a:gd name="connsiteX0" fmla="*/ 254075 w 508126"/>
                <a:gd name="connsiteY0" fmla="*/ 22479 h 190500"/>
                <a:gd name="connsiteX1" fmla="*/ 115486 w 508126"/>
                <a:gd name="connsiteY1" fmla="*/ 0 h 190500"/>
                <a:gd name="connsiteX2" fmla="*/ 3472 w 508126"/>
                <a:gd name="connsiteY2" fmla="*/ 21907 h 190500"/>
                <a:gd name="connsiteX3" fmla="*/ 43 w 508126"/>
                <a:gd name="connsiteY3" fmla="*/ 26575 h 190500"/>
                <a:gd name="connsiteX4" fmla="*/ 43 w 508126"/>
                <a:gd name="connsiteY4" fmla="*/ 50197 h 190500"/>
                <a:gd name="connsiteX5" fmla="*/ 4711 w 508126"/>
                <a:gd name="connsiteY5" fmla="*/ 61150 h 190500"/>
                <a:gd name="connsiteX6" fmla="*/ 11569 w 508126"/>
                <a:gd name="connsiteY6" fmla="*/ 66961 h 190500"/>
                <a:gd name="connsiteX7" fmla="*/ 25475 w 508126"/>
                <a:gd name="connsiteY7" fmla="*/ 141446 h 190500"/>
                <a:gd name="connsiteX8" fmla="*/ 121297 w 508126"/>
                <a:gd name="connsiteY8" fmla="*/ 190500 h 190500"/>
                <a:gd name="connsiteX9" fmla="*/ 241978 w 508126"/>
                <a:gd name="connsiteY9" fmla="*/ 84296 h 190500"/>
                <a:gd name="connsiteX10" fmla="*/ 254075 w 508126"/>
                <a:gd name="connsiteY10" fmla="*/ 74771 h 190500"/>
                <a:gd name="connsiteX11" fmla="*/ 266172 w 508126"/>
                <a:gd name="connsiteY11" fmla="*/ 84296 h 190500"/>
                <a:gd name="connsiteX12" fmla="*/ 386854 w 508126"/>
                <a:gd name="connsiteY12" fmla="*/ 190500 h 190500"/>
                <a:gd name="connsiteX13" fmla="*/ 482675 w 508126"/>
                <a:gd name="connsiteY13" fmla="*/ 141446 h 190500"/>
                <a:gd name="connsiteX14" fmla="*/ 496582 w 508126"/>
                <a:gd name="connsiteY14" fmla="*/ 66961 h 190500"/>
                <a:gd name="connsiteX15" fmla="*/ 503440 w 508126"/>
                <a:gd name="connsiteY15" fmla="*/ 61722 h 190500"/>
                <a:gd name="connsiteX16" fmla="*/ 508107 w 508126"/>
                <a:gd name="connsiteY16" fmla="*/ 50768 h 190500"/>
                <a:gd name="connsiteX17" fmla="*/ 508107 w 508126"/>
                <a:gd name="connsiteY17" fmla="*/ 27146 h 190500"/>
                <a:gd name="connsiteX18" fmla="*/ 504678 w 508126"/>
                <a:gd name="connsiteY18" fmla="*/ 21907 h 190500"/>
                <a:gd name="connsiteX19" fmla="*/ 392664 w 508126"/>
                <a:gd name="connsiteY19" fmla="*/ 0 h 190500"/>
                <a:gd name="connsiteX20" fmla="*/ 254075 w 508126"/>
                <a:gd name="connsiteY20" fmla="*/ 2247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08126" h="190500">
                  <a:moveTo>
                    <a:pt x="254075" y="22479"/>
                  </a:moveTo>
                  <a:cubicBezTo>
                    <a:pt x="235025" y="18478"/>
                    <a:pt x="151872" y="0"/>
                    <a:pt x="115486" y="0"/>
                  </a:cubicBezTo>
                  <a:cubicBezTo>
                    <a:pt x="72243" y="0"/>
                    <a:pt x="16807" y="17335"/>
                    <a:pt x="3472" y="21907"/>
                  </a:cubicBezTo>
                  <a:cubicBezTo>
                    <a:pt x="1462" y="22588"/>
                    <a:pt x="92" y="24453"/>
                    <a:pt x="43" y="26575"/>
                  </a:cubicBezTo>
                  <a:lnTo>
                    <a:pt x="43" y="50197"/>
                  </a:lnTo>
                  <a:cubicBezTo>
                    <a:pt x="-303" y="54394"/>
                    <a:pt x="1443" y="58493"/>
                    <a:pt x="4711" y="61150"/>
                  </a:cubicBezTo>
                  <a:lnTo>
                    <a:pt x="11569" y="66961"/>
                  </a:lnTo>
                  <a:cubicBezTo>
                    <a:pt x="12140" y="90011"/>
                    <a:pt x="15093" y="124682"/>
                    <a:pt x="25475" y="141446"/>
                  </a:cubicBezTo>
                  <a:cubicBezTo>
                    <a:pt x="38715" y="164497"/>
                    <a:pt x="79768" y="190500"/>
                    <a:pt x="121297" y="190500"/>
                  </a:cubicBezTo>
                  <a:cubicBezTo>
                    <a:pt x="194639" y="190500"/>
                    <a:pt x="229215" y="135065"/>
                    <a:pt x="241978" y="84296"/>
                  </a:cubicBezTo>
                  <a:cubicBezTo>
                    <a:pt x="243307" y="78696"/>
                    <a:pt x="248319" y="74748"/>
                    <a:pt x="254075" y="74771"/>
                  </a:cubicBezTo>
                  <a:cubicBezTo>
                    <a:pt x="259773" y="74914"/>
                    <a:pt x="264696" y="78791"/>
                    <a:pt x="266172" y="84296"/>
                  </a:cubicBezTo>
                  <a:cubicBezTo>
                    <a:pt x="279507" y="135065"/>
                    <a:pt x="314083" y="190500"/>
                    <a:pt x="386854" y="190500"/>
                  </a:cubicBezTo>
                  <a:cubicBezTo>
                    <a:pt x="428478" y="190500"/>
                    <a:pt x="469435" y="164497"/>
                    <a:pt x="482675" y="141446"/>
                  </a:cubicBezTo>
                  <a:cubicBezTo>
                    <a:pt x="492200" y="124111"/>
                    <a:pt x="495439" y="90011"/>
                    <a:pt x="496582" y="66961"/>
                  </a:cubicBezTo>
                  <a:lnTo>
                    <a:pt x="503440" y="61722"/>
                  </a:lnTo>
                  <a:cubicBezTo>
                    <a:pt x="506606" y="58988"/>
                    <a:pt x="508329" y="54945"/>
                    <a:pt x="508107" y="50768"/>
                  </a:cubicBezTo>
                  <a:lnTo>
                    <a:pt x="508107" y="27146"/>
                  </a:lnTo>
                  <a:cubicBezTo>
                    <a:pt x="507535" y="24194"/>
                    <a:pt x="506392" y="22479"/>
                    <a:pt x="504678" y="21907"/>
                  </a:cubicBezTo>
                  <a:cubicBezTo>
                    <a:pt x="468571" y="9315"/>
                    <a:pt x="430853" y="1938"/>
                    <a:pt x="392664" y="0"/>
                  </a:cubicBezTo>
                  <a:cubicBezTo>
                    <a:pt x="356278" y="0"/>
                    <a:pt x="273125" y="18478"/>
                    <a:pt x="254075" y="2247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3A263E-2543-457A-BB83-073789AA979E}"/>
                </a:ext>
              </a:extLst>
            </p:cNvPr>
            <p:cNvSpPr/>
            <p:nvPr/>
          </p:nvSpPr>
          <p:spPr>
            <a:xfrm>
              <a:off x="7734678" y="2871616"/>
              <a:ext cx="385678" cy="123809"/>
            </a:xfrm>
            <a:custGeom>
              <a:avLst/>
              <a:gdLst>
                <a:gd name="connsiteX0" fmla="*/ 378193 w 385678"/>
                <a:gd name="connsiteY0" fmla="*/ 3915 h 123809"/>
                <a:gd name="connsiteX1" fmla="*/ 351523 w 385678"/>
                <a:gd name="connsiteY1" fmla="*/ 7440 h 123809"/>
                <a:gd name="connsiteX2" fmla="*/ 71064 w 385678"/>
                <a:gd name="connsiteY2" fmla="*/ 44354 h 123809"/>
                <a:gd name="connsiteX3" fmla="*/ 34150 w 385678"/>
                <a:gd name="connsiteY3" fmla="*/ 7440 h 123809"/>
                <a:gd name="connsiteX4" fmla="*/ 7432 w 385678"/>
                <a:gd name="connsiteY4" fmla="*/ 3963 h 123809"/>
                <a:gd name="connsiteX5" fmla="*/ 3955 w 385678"/>
                <a:gd name="connsiteY5" fmla="*/ 30681 h 123809"/>
                <a:gd name="connsiteX6" fmla="*/ 337845 w 385678"/>
                <a:gd name="connsiteY6" fmla="*/ 74553 h 123809"/>
                <a:gd name="connsiteX7" fmla="*/ 381717 w 385678"/>
                <a:gd name="connsiteY7" fmla="*/ 30681 h 123809"/>
                <a:gd name="connsiteX8" fmla="*/ 378255 w 385678"/>
                <a:gd name="connsiteY8" fmla="*/ 3963 h 123809"/>
                <a:gd name="connsiteX9" fmla="*/ 378193 w 385678"/>
                <a:gd name="connsiteY9" fmla="*/ 3915 h 12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5678" h="123809">
                  <a:moveTo>
                    <a:pt x="378193" y="3915"/>
                  </a:moveTo>
                  <a:cubicBezTo>
                    <a:pt x="369851" y="-2461"/>
                    <a:pt x="357923" y="-884"/>
                    <a:pt x="351523" y="7440"/>
                  </a:cubicBezTo>
                  <a:cubicBezTo>
                    <a:pt x="284270" y="95080"/>
                    <a:pt x="158703" y="111607"/>
                    <a:pt x="71064" y="44354"/>
                  </a:cubicBezTo>
                  <a:cubicBezTo>
                    <a:pt x="57199" y="33714"/>
                    <a:pt x="44789" y="21304"/>
                    <a:pt x="34150" y="7440"/>
                  </a:cubicBezTo>
                  <a:cubicBezTo>
                    <a:pt x="27732" y="-898"/>
                    <a:pt x="15770" y="-2455"/>
                    <a:pt x="7432" y="3963"/>
                  </a:cubicBezTo>
                  <a:cubicBezTo>
                    <a:pt x="-906" y="10381"/>
                    <a:pt x="-2462" y="22343"/>
                    <a:pt x="3955" y="30681"/>
                  </a:cubicBezTo>
                  <a:cubicBezTo>
                    <a:pt x="84042" y="134997"/>
                    <a:pt x="233529" y="154639"/>
                    <a:pt x="337845" y="74553"/>
                  </a:cubicBezTo>
                  <a:cubicBezTo>
                    <a:pt x="354320" y="61905"/>
                    <a:pt x="369069" y="47155"/>
                    <a:pt x="381717" y="30681"/>
                  </a:cubicBezTo>
                  <a:cubicBezTo>
                    <a:pt x="388139" y="22347"/>
                    <a:pt x="386589" y="10385"/>
                    <a:pt x="378255" y="3963"/>
                  </a:cubicBezTo>
                  <a:cubicBezTo>
                    <a:pt x="378235" y="3947"/>
                    <a:pt x="378214" y="3932"/>
                    <a:pt x="378193" y="391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CDE73CE-EB8A-4C8D-A105-EAEAED8621D1}"/>
                </a:ext>
              </a:extLst>
            </p:cNvPr>
            <p:cNvSpPr/>
            <p:nvPr/>
          </p:nvSpPr>
          <p:spPr>
            <a:xfrm>
              <a:off x="7565565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808" y="38100"/>
                    <a:pt x="685800" y="183092"/>
                    <a:pt x="685800" y="361950"/>
                  </a:cubicBezTo>
                  <a:cubicBezTo>
                    <a:pt x="685800" y="540808"/>
                    <a:pt x="540808" y="685800"/>
                    <a:pt x="361950" y="685800"/>
                  </a:cubicBezTo>
                  <a:cubicBezTo>
                    <a:pt x="183092" y="685800"/>
                    <a:pt x="38100" y="540808"/>
                    <a:pt x="38100" y="361950"/>
                  </a:cubicBezTo>
                  <a:cubicBezTo>
                    <a:pt x="38100" y="183092"/>
                    <a:pt x="183092" y="38100"/>
                    <a:pt x="361950" y="38100"/>
                  </a:cubicBezTo>
                  <a:moveTo>
                    <a:pt x="361950" y="0"/>
                  </a:moveTo>
                  <a:cubicBezTo>
                    <a:pt x="162051" y="0"/>
                    <a:pt x="0" y="162051"/>
                    <a:pt x="0" y="361950"/>
                  </a:cubicBezTo>
                  <a:cubicBezTo>
                    <a:pt x="0" y="561849"/>
                    <a:pt x="162051" y="723900"/>
                    <a:pt x="361950" y="723900"/>
                  </a:cubicBezTo>
                  <a:cubicBezTo>
                    <a:pt x="561849" y="723900"/>
                    <a:pt x="723900" y="561849"/>
                    <a:pt x="723900" y="361950"/>
                  </a:cubicBezTo>
                  <a:cubicBezTo>
                    <a:pt x="723900" y="162051"/>
                    <a:pt x="561849" y="0"/>
                    <a:pt x="3619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8" name="Graphic 4" descr="Confused face outline">
            <a:extLst>
              <a:ext uri="{FF2B5EF4-FFF2-40B4-BE49-F238E27FC236}">
                <a16:creationId xmlns:a16="http://schemas.microsoft.com/office/drawing/2014/main" id="{4A6A8308-27CB-4C8A-B142-F2E8DC885120}"/>
              </a:ext>
            </a:extLst>
          </p:cNvPr>
          <p:cNvGrpSpPr/>
          <p:nvPr/>
        </p:nvGrpSpPr>
        <p:grpSpPr>
          <a:xfrm>
            <a:off x="6006761" y="2378548"/>
            <a:ext cx="723900" cy="723900"/>
            <a:chOff x="5956754" y="2385852"/>
            <a:chExt cx="723900" cy="723900"/>
          </a:xfrm>
          <a:solidFill>
            <a:srgbClr val="51535B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372598E-6D7B-4002-95BF-1DD4198ED0BC}"/>
                </a:ext>
              </a:extLst>
            </p:cNvPr>
            <p:cNvSpPr/>
            <p:nvPr/>
          </p:nvSpPr>
          <p:spPr>
            <a:xfrm>
              <a:off x="6213184" y="2871643"/>
              <a:ext cx="224712" cy="77136"/>
            </a:xfrm>
            <a:custGeom>
              <a:avLst/>
              <a:gdLst>
                <a:gd name="connsiteX0" fmla="*/ 210295 w 224712"/>
                <a:gd name="connsiteY0" fmla="*/ 7604 h 77136"/>
                <a:gd name="connsiteX1" fmla="*/ 7412 w 224712"/>
                <a:gd name="connsiteY1" fmla="*/ 42846 h 77136"/>
                <a:gd name="connsiteX2" fmla="*/ 3602 w 224712"/>
                <a:gd name="connsiteY2" fmla="*/ 69516 h 77136"/>
                <a:gd name="connsiteX3" fmla="*/ 18842 w 224712"/>
                <a:gd name="connsiteY3" fmla="*/ 77136 h 77136"/>
                <a:gd name="connsiteX4" fmla="*/ 30272 w 224712"/>
                <a:gd name="connsiteY4" fmla="*/ 73326 h 77136"/>
                <a:gd name="connsiteX5" fmla="*/ 200770 w 224712"/>
                <a:gd name="connsiteY5" fmla="*/ 44751 h 77136"/>
                <a:gd name="connsiteX6" fmla="*/ 223630 w 224712"/>
                <a:gd name="connsiteY6" fmla="*/ 30464 h 77136"/>
                <a:gd name="connsiteX7" fmla="*/ 210295 w 224712"/>
                <a:gd name="connsiteY7" fmla="*/ 7604 h 7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712" h="77136">
                  <a:moveTo>
                    <a:pt x="210295" y="7604"/>
                  </a:moveTo>
                  <a:cubicBezTo>
                    <a:pt x="91232" y="-20971"/>
                    <a:pt x="11222" y="39989"/>
                    <a:pt x="7412" y="42846"/>
                  </a:cubicBezTo>
                  <a:cubicBezTo>
                    <a:pt x="-1160" y="49514"/>
                    <a:pt x="-2113" y="60944"/>
                    <a:pt x="3602" y="69516"/>
                  </a:cubicBezTo>
                  <a:cubicBezTo>
                    <a:pt x="7412" y="74279"/>
                    <a:pt x="13127" y="77136"/>
                    <a:pt x="18842" y="77136"/>
                  </a:cubicBezTo>
                  <a:cubicBezTo>
                    <a:pt x="22652" y="77136"/>
                    <a:pt x="27415" y="76184"/>
                    <a:pt x="30272" y="73326"/>
                  </a:cubicBezTo>
                  <a:cubicBezTo>
                    <a:pt x="31225" y="72374"/>
                    <a:pt x="98852" y="20939"/>
                    <a:pt x="200770" y="44751"/>
                  </a:cubicBezTo>
                  <a:cubicBezTo>
                    <a:pt x="211247" y="47609"/>
                    <a:pt x="221725" y="40941"/>
                    <a:pt x="223630" y="30464"/>
                  </a:cubicBezTo>
                  <a:cubicBezTo>
                    <a:pt x="227440" y="19986"/>
                    <a:pt x="220772" y="9509"/>
                    <a:pt x="210295" y="76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29D204F-24EA-4666-93F2-C2457A1E2D8D}"/>
                </a:ext>
              </a:extLst>
            </p:cNvPr>
            <p:cNvSpPr/>
            <p:nvPr/>
          </p:nvSpPr>
          <p:spPr>
            <a:xfrm>
              <a:off x="61091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E5A3BBF-CDE0-4B8D-B8A9-24EF2BC7A2FB}"/>
                </a:ext>
              </a:extLst>
            </p:cNvPr>
            <p:cNvSpPr/>
            <p:nvPr/>
          </p:nvSpPr>
          <p:spPr>
            <a:xfrm>
              <a:off x="6099548" y="2563889"/>
              <a:ext cx="133510" cy="47705"/>
            </a:xfrm>
            <a:custGeom>
              <a:avLst/>
              <a:gdLst>
                <a:gd name="connsiteX0" fmla="*/ 21035 w 133510"/>
                <a:gd name="connsiteY0" fmla="*/ 47705 h 47705"/>
                <a:gd name="connsiteX1" fmla="*/ 116285 w 133510"/>
                <a:gd name="connsiteY1" fmla="*/ 38180 h 47705"/>
                <a:gd name="connsiteX2" fmla="*/ 133430 w 133510"/>
                <a:gd name="connsiteY2" fmla="*/ 17225 h 47705"/>
                <a:gd name="connsiteX3" fmla="*/ 112475 w 133510"/>
                <a:gd name="connsiteY3" fmla="*/ 80 h 47705"/>
                <a:gd name="connsiteX4" fmla="*/ 17225 w 133510"/>
                <a:gd name="connsiteY4" fmla="*/ 9605 h 47705"/>
                <a:gd name="connsiteX5" fmla="*/ 80 w 133510"/>
                <a:gd name="connsiteY5" fmla="*/ 30560 h 47705"/>
                <a:gd name="connsiteX6" fmla="*/ 19130 w 133510"/>
                <a:gd name="connsiteY6" fmla="*/ 47705 h 47705"/>
                <a:gd name="connsiteX7" fmla="*/ 21035 w 133510"/>
                <a:gd name="connsiteY7" fmla="*/ 477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21035" y="47705"/>
                  </a:moveTo>
                  <a:lnTo>
                    <a:pt x="116285" y="38180"/>
                  </a:lnTo>
                  <a:cubicBezTo>
                    <a:pt x="126763" y="37228"/>
                    <a:pt x="134383" y="27703"/>
                    <a:pt x="133430" y="17225"/>
                  </a:cubicBezTo>
                  <a:cubicBezTo>
                    <a:pt x="132478" y="6748"/>
                    <a:pt x="122953" y="-872"/>
                    <a:pt x="112475" y="80"/>
                  </a:cubicBezTo>
                  <a:lnTo>
                    <a:pt x="17225" y="9605"/>
                  </a:lnTo>
                  <a:cubicBezTo>
                    <a:pt x="6748" y="10558"/>
                    <a:pt x="-872" y="20083"/>
                    <a:pt x="80" y="30560"/>
                  </a:cubicBezTo>
                  <a:cubicBezTo>
                    <a:pt x="1033" y="40085"/>
                    <a:pt x="9605" y="47705"/>
                    <a:pt x="19130" y="47705"/>
                  </a:cubicBezTo>
                  <a:cubicBezTo>
                    <a:pt x="20083" y="47705"/>
                    <a:pt x="20083" y="47705"/>
                    <a:pt x="21035" y="47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C44D5E2-D147-4429-B5B0-D428D348C60F}"/>
                </a:ext>
              </a:extLst>
            </p:cNvPr>
            <p:cNvSpPr/>
            <p:nvPr/>
          </p:nvSpPr>
          <p:spPr>
            <a:xfrm>
              <a:off x="64139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9D5B0C5-0A0B-4AD4-8158-D7B7B5EB0388}"/>
                </a:ext>
              </a:extLst>
            </p:cNvPr>
            <p:cNvSpPr/>
            <p:nvPr/>
          </p:nvSpPr>
          <p:spPr>
            <a:xfrm>
              <a:off x="6404348" y="2563889"/>
              <a:ext cx="133510" cy="47705"/>
            </a:xfrm>
            <a:custGeom>
              <a:avLst/>
              <a:gdLst>
                <a:gd name="connsiteX0" fmla="*/ 116285 w 133510"/>
                <a:gd name="connsiteY0" fmla="*/ 9605 h 47705"/>
                <a:gd name="connsiteX1" fmla="*/ 21035 w 133510"/>
                <a:gd name="connsiteY1" fmla="*/ 80 h 47705"/>
                <a:gd name="connsiteX2" fmla="*/ 80 w 133510"/>
                <a:gd name="connsiteY2" fmla="*/ 17225 h 47705"/>
                <a:gd name="connsiteX3" fmla="*/ 17225 w 133510"/>
                <a:gd name="connsiteY3" fmla="*/ 38180 h 47705"/>
                <a:gd name="connsiteX4" fmla="*/ 112475 w 133510"/>
                <a:gd name="connsiteY4" fmla="*/ 47705 h 47705"/>
                <a:gd name="connsiteX5" fmla="*/ 114380 w 133510"/>
                <a:gd name="connsiteY5" fmla="*/ 47705 h 47705"/>
                <a:gd name="connsiteX6" fmla="*/ 133430 w 133510"/>
                <a:gd name="connsiteY6" fmla="*/ 30560 h 47705"/>
                <a:gd name="connsiteX7" fmla="*/ 116285 w 133510"/>
                <a:gd name="connsiteY7" fmla="*/ 96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116285" y="9605"/>
                  </a:moveTo>
                  <a:lnTo>
                    <a:pt x="21035" y="80"/>
                  </a:lnTo>
                  <a:cubicBezTo>
                    <a:pt x="10558" y="-872"/>
                    <a:pt x="1033" y="6748"/>
                    <a:pt x="80" y="17225"/>
                  </a:cubicBezTo>
                  <a:cubicBezTo>
                    <a:pt x="-872" y="27703"/>
                    <a:pt x="6748" y="37228"/>
                    <a:pt x="17225" y="38180"/>
                  </a:cubicBezTo>
                  <a:lnTo>
                    <a:pt x="112475" y="47705"/>
                  </a:lnTo>
                  <a:cubicBezTo>
                    <a:pt x="113428" y="47705"/>
                    <a:pt x="113428" y="47705"/>
                    <a:pt x="114380" y="47705"/>
                  </a:cubicBezTo>
                  <a:cubicBezTo>
                    <a:pt x="123905" y="47705"/>
                    <a:pt x="132478" y="40085"/>
                    <a:pt x="133430" y="30560"/>
                  </a:cubicBezTo>
                  <a:cubicBezTo>
                    <a:pt x="134383" y="20083"/>
                    <a:pt x="126763" y="10558"/>
                    <a:pt x="116285" y="96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5BA6B2-B233-40A9-9B13-96E6061FB093}"/>
                </a:ext>
              </a:extLst>
            </p:cNvPr>
            <p:cNvSpPr/>
            <p:nvPr/>
          </p:nvSpPr>
          <p:spPr>
            <a:xfrm>
              <a:off x="5956754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0F3938-544E-430B-B281-CF702CE9713B}"/>
              </a:ext>
            </a:extLst>
          </p:cNvPr>
          <p:cNvGrpSpPr/>
          <p:nvPr/>
        </p:nvGrpSpPr>
        <p:grpSpPr>
          <a:xfrm>
            <a:off x="8788794" y="2378548"/>
            <a:ext cx="723900" cy="723900"/>
            <a:chOff x="8788794" y="2378548"/>
            <a:chExt cx="723900" cy="723900"/>
          </a:xfrm>
          <a:solidFill>
            <a:srgbClr val="51535B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0BEF169-ECF9-4167-B429-35ACBECB46BD}"/>
                </a:ext>
              </a:extLst>
            </p:cNvPr>
            <p:cNvSpPr/>
            <p:nvPr/>
          </p:nvSpPr>
          <p:spPr>
            <a:xfrm>
              <a:off x="89411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31B28EF-9B07-4C6A-8B65-8490D01F2E66}"/>
                </a:ext>
              </a:extLst>
            </p:cNvPr>
            <p:cNvSpPr/>
            <p:nvPr/>
          </p:nvSpPr>
          <p:spPr>
            <a:xfrm>
              <a:off x="92459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E637F06-233D-4E0C-86CB-1ACE4E802D37}"/>
                </a:ext>
              </a:extLst>
            </p:cNvPr>
            <p:cNvSpPr/>
            <p:nvPr/>
          </p:nvSpPr>
          <p:spPr>
            <a:xfrm>
              <a:off x="8958338" y="2864323"/>
              <a:ext cx="384809" cy="123825"/>
            </a:xfrm>
            <a:custGeom>
              <a:avLst/>
              <a:gdLst>
                <a:gd name="connsiteX0" fmla="*/ 365760 w 384809"/>
                <a:gd name="connsiteY0" fmla="*/ 0 h 123825"/>
                <a:gd name="connsiteX1" fmla="*/ 350520 w 384809"/>
                <a:gd name="connsiteY1" fmla="*/ 7620 h 123825"/>
                <a:gd name="connsiteX2" fmla="*/ 192405 w 384809"/>
                <a:gd name="connsiteY2" fmla="*/ 84773 h 123825"/>
                <a:gd name="connsiteX3" fmla="*/ 34290 w 384809"/>
                <a:gd name="connsiteY3" fmla="*/ 7620 h 123825"/>
                <a:gd name="connsiteX4" fmla="*/ 19050 w 384809"/>
                <a:gd name="connsiteY4" fmla="*/ 0 h 123825"/>
                <a:gd name="connsiteX5" fmla="*/ 0 w 384809"/>
                <a:gd name="connsiteY5" fmla="*/ 19050 h 123825"/>
                <a:gd name="connsiteX6" fmla="*/ 3810 w 384809"/>
                <a:gd name="connsiteY6" fmla="*/ 30480 h 123825"/>
                <a:gd name="connsiteX7" fmla="*/ 192405 w 384809"/>
                <a:gd name="connsiteY7" fmla="*/ 123825 h 123825"/>
                <a:gd name="connsiteX8" fmla="*/ 381000 w 384809"/>
                <a:gd name="connsiteY8" fmla="*/ 30480 h 123825"/>
                <a:gd name="connsiteX9" fmla="*/ 384810 w 384809"/>
                <a:gd name="connsiteY9" fmla="*/ 19050 h 123825"/>
                <a:gd name="connsiteX10" fmla="*/ 365760 w 384809"/>
                <a:gd name="connsiteY10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09" h="123825">
                  <a:moveTo>
                    <a:pt x="365760" y="0"/>
                  </a:moveTo>
                  <a:cubicBezTo>
                    <a:pt x="359093" y="0"/>
                    <a:pt x="353378" y="2857"/>
                    <a:pt x="350520" y="7620"/>
                  </a:cubicBezTo>
                  <a:cubicBezTo>
                    <a:pt x="314325" y="55245"/>
                    <a:pt x="257175" y="84773"/>
                    <a:pt x="192405" y="84773"/>
                  </a:cubicBezTo>
                  <a:cubicBezTo>
                    <a:pt x="127635" y="84773"/>
                    <a:pt x="71438" y="55245"/>
                    <a:pt x="34290" y="7620"/>
                  </a:cubicBezTo>
                  <a:cubicBezTo>
                    <a:pt x="30480" y="2857"/>
                    <a:pt x="24765" y="0"/>
                    <a:pt x="19050" y="0"/>
                  </a:cubicBezTo>
                  <a:cubicBezTo>
                    <a:pt x="8573" y="0"/>
                    <a:pt x="0" y="8573"/>
                    <a:pt x="0" y="19050"/>
                  </a:cubicBezTo>
                  <a:cubicBezTo>
                    <a:pt x="0" y="22860"/>
                    <a:pt x="953" y="26670"/>
                    <a:pt x="3810" y="30480"/>
                  </a:cubicBezTo>
                  <a:cubicBezTo>
                    <a:pt x="47625" y="87630"/>
                    <a:pt x="115253" y="123825"/>
                    <a:pt x="192405" y="123825"/>
                  </a:cubicBezTo>
                  <a:cubicBezTo>
                    <a:pt x="269558" y="123825"/>
                    <a:pt x="337185" y="87630"/>
                    <a:pt x="381000" y="30480"/>
                  </a:cubicBezTo>
                  <a:cubicBezTo>
                    <a:pt x="382905" y="27623"/>
                    <a:pt x="384810" y="23813"/>
                    <a:pt x="384810" y="19050"/>
                  </a:cubicBezTo>
                  <a:cubicBezTo>
                    <a:pt x="384810" y="8573"/>
                    <a:pt x="376238" y="0"/>
                    <a:pt x="36576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055FD1-E9AF-4DFE-BF9E-6B81BEE15987}"/>
                </a:ext>
              </a:extLst>
            </p:cNvPr>
            <p:cNvSpPr/>
            <p:nvPr/>
          </p:nvSpPr>
          <p:spPr>
            <a:xfrm>
              <a:off x="8788794" y="2378548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Graphic 2" descr="Refresh with solid fill">
            <a:extLst>
              <a:ext uri="{FF2B5EF4-FFF2-40B4-BE49-F238E27FC236}">
                <a16:creationId xmlns:a16="http://schemas.microsoft.com/office/drawing/2014/main" id="{7BF3778A-2E06-409B-BFAD-E38E4A98F2DB}"/>
              </a:ext>
            </a:extLst>
          </p:cNvPr>
          <p:cNvSpPr/>
          <p:nvPr/>
        </p:nvSpPr>
        <p:spPr>
          <a:xfrm>
            <a:off x="1816583" y="3205002"/>
            <a:ext cx="666750" cy="723900"/>
          </a:xfrm>
          <a:custGeom>
            <a:avLst/>
            <a:gdLst>
              <a:gd name="connsiteX0" fmla="*/ 0 w 666750"/>
              <a:gd name="connsiteY0" fmla="*/ 228600 h 723900"/>
              <a:gd name="connsiteX1" fmla="*/ 0 w 666750"/>
              <a:gd name="connsiteY1" fmla="*/ 28575 h 723900"/>
              <a:gd name="connsiteX2" fmla="*/ 63818 w 666750"/>
              <a:gd name="connsiteY2" fmla="*/ 92393 h 723900"/>
              <a:gd name="connsiteX3" fmla="*/ 304800 w 666750"/>
              <a:gd name="connsiteY3" fmla="*/ 0 h 723900"/>
              <a:gd name="connsiteX4" fmla="*/ 666750 w 666750"/>
              <a:gd name="connsiteY4" fmla="*/ 361950 h 723900"/>
              <a:gd name="connsiteX5" fmla="*/ 304800 w 666750"/>
              <a:gd name="connsiteY5" fmla="*/ 723900 h 723900"/>
              <a:gd name="connsiteX6" fmla="*/ 48578 w 666750"/>
              <a:gd name="connsiteY6" fmla="*/ 618173 h 723900"/>
              <a:gd name="connsiteX7" fmla="*/ 129540 w 666750"/>
              <a:gd name="connsiteY7" fmla="*/ 537210 h 723900"/>
              <a:gd name="connsiteX8" fmla="*/ 304800 w 666750"/>
              <a:gd name="connsiteY8" fmla="*/ 609600 h 723900"/>
              <a:gd name="connsiteX9" fmla="*/ 552450 w 666750"/>
              <a:gd name="connsiteY9" fmla="*/ 361950 h 723900"/>
              <a:gd name="connsiteX10" fmla="*/ 304800 w 666750"/>
              <a:gd name="connsiteY10" fmla="*/ 114300 h 723900"/>
              <a:gd name="connsiteX11" fmla="*/ 144780 w 666750"/>
              <a:gd name="connsiteY11" fmla="*/ 173355 h 723900"/>
              <a:gd name="connsiteX12" fmla="*/ 200025 w 666750"/>
              <a:gd name="connsiteY12" fmla="*/ 228600 h 723900"/>
              <a:gd name="connsiteX13" fmla="*/ 0 w 666750"/>
              <a:gd name="connsiteY13" fmla="*/ 2286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66750" h="723900">
                <a:moveTo>
                  <a:pt x="0" y="228600"/>
                </a:moveTo>
                <a:lnTo>
                  <a:pt x="0" y="28575"/>
                </a:lnTo>
                <a:lnTo>
                  <a:pt x="63818" y="92393"/>
                </a:lnTo>
                <a:cubicBezTo>
                  <a:pt x="127635" y="35243"/>
                  <a:pt x="212408" y="0"/>
                  <a:pt x="304800" y="0"/>
                </a:cubicBezTo>
                <a:cubicBezTo>
                  <a:pt x="504825" y="0"/>
                  <a:pt x="666750" y="161925"/>
                  <a:pt x="666750" y="361950"/>
                </a:cubicBezTo>
                <a:cubicBezTo>
                  <a:pt x="666750" y="561975"/>
                  <a:pt x="504825" y="723900"/>
                  <a:pt x="304800" y="723900"/>
                </a:cubicBezTo>
                <a:cubicBezTo>
                  <a:pt x="204788" y="723900"/>
                  <a:pt x="114300" y="682943"/>
                  <a:pt x="48578" y="618173"/>
                </a:cubicBezTo>
                <a:lnTo>
                  <a:pt x="129540" y="537210"/>
                </a:lnTo>
                <a:cubicBezTo>
                  <a:pt x="174308" y="581978"/>
                  <a:pt x="236220" y="609600"/>
                  <a:pt x="304800" y="609600"/>
                </a:cubicBezTo>
                <a:cubicBezTo>
                  <a:pt x="441008" y="609600"/>
                  <a:pt x="552450" y="498158"/>
                  <a:pt x="552450" y="361950"/>
                </a:cubicBezTo>
                <a:cubicBezTo>
                  <a:pt x="552450" y="225743"/>
                  <a:pt x="441008" y="114300"/>
                  <a:pt x="304800" y="114300"/>
                </a:cubicBezTo>
                <a:cubicBezTo>
                  <a:pt x="243840" y="114300"/>
                  <a:pt x="187643" y="136208"/>
                  <a:pt x="144780" y="173355"/>
                </a:cubicBezTo>
                <a:lnTo>
                  <a:pt x="200025" y="228600"/>
                </a:lnTo>
                <a:lnTo>
                  <a:pt x="0" y="228600"/>
                </a:lnTo>
                <a:close/>
              </a:path>
            </a:pathLst>
          </a:custGeom>
          <a:solidFill>
            <a:srgbClr val="00148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79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8BBE87B-424B-4F6A-9C01-35D458F3F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2650" y="3295650"/>
            <a:ext cx="266700" cy="2667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F2FDC46-6376-4DFF-906B-8D6C79BCD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4901" y="3295650"/>
            <a:ext cx="200025" cy="2667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5E079CC-5111-4691-8A2C-316143B299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6593" y="2823935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7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BDB55361-CAA1-4612-84A2-26C3FCDC1BF1}"/>
              </a:ext>
            </a:extLst>
          </p:cNvPr>
          <p:cNvGrpSpPr/>
          <p:nvPr/>
        </p:nvGrpSpPr>
        <p:grpSpPr>
          <a:xfrm>
            <a:off x="2114490" y="1195798"/>
            <a:ext cx="2698982" cy="2822728"/>
            <a:chOff x="2114490" y="1195798"/>
            <a:chExt cx="2698982" cy="282272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CAD81AB-2484-4BD0-9BDD-B20920EE2D21}"/>
                </a:ext>
              </a:extLst>
            </p:cNvPr>
            <p:cNvSpPr/>
            <p:nvPr/>
          </p:nvSpPr>
          <p:spPr>
            <a:xfrm>
              <a:off x="2181964" y="1195798"/>
              <a:ext cx="2564033" cy="1585652"/>
            </a:xfrm>
            <a:custGeom>
              <a:avLst/>
              <a:gdLst>
                <a:gd name="connsiteX0" fmla="*/ 1113330 w 2564033"/>
                <a:gd name="connsiteY0" fmla="*/ 303636 h 1585652"/>
                <a:gd name="connsiteX1" fmla="*/ 1282017 w 2564033"/>
                <a:gd name="connsiteY1" fmla="*/ 134949 h 1585652"/>
                <a:gd name="connsiteX2" fmla="*/ 1450703 w 2564033"/>
                <a:gd name="connsiteY2" fmla="*/ 303636 h 1585652"/>
                <a:gd name="connsiteX3" fmla="*/ 1450703 w 2564033"/>
                <a:gd name="connsiteY3" fmla="*/ 313757 h 1585652"/>
                <a:gd name="connsiteX4" fmla="*/ 1282017 w 2564033"/>
                <a:gd name="connsiteY4" fmla="*/ 303636 h 1585652"/>
                <a:gd name="connsiteX5" fmla="*/ 1113330 w 2564033"/>
                <a:gd name="connsiteY5" fmla="*/ 313757 h 1585652"/>
                <a:gd name="connsiteX6" fmla="*/ 1113330 w 2564033"/>
                <a:gd name="connsiteY6" fmla="*/ 303636 h 1585652"/>
                <a:gd name="connsiteX7" fmla="*/ 1582279 w 2564033"/>
                <a:gd name="connsiteY7" fmla="*/ 340747 h 1585652"/>
                <a:gd name="connsiteX8" fmla="*/ 1585652 w 2564033"/>
                <a:gd name="connsiteY8" fmla="*/ 303636 h 1585652"/>
                <a:gd name="connsiteX9" fmla="*/ 1282017 w 2564033"/>
                <a:gd name="connsiteY9" fmla="*/ 0 h 1585652"/>
                <a:gd name="connsiteX10" fmla="*/ 978381 w 2564033"/>
                <a:gd name="connsiteY10" fmla="*/ 303636 h 1585652"/>
                <a:gd name="connsiteX11" fmla="*/ 981755 w 2564033"/>
                <a:gd name="connsiteY11" fmla="*/ 340747 h 1585652"/>
                <a:gd name="connsiteX12" fmla="*/ 0 w 2564033"/>
                <a:gd name="connsiteY12" fmla="*/ 1585652 h 1585652"/>
                <a:gd name="connsiteX13" fmla="*/ 2564034 w 2564033"/>
                <a:gd name="connsiteY13" fmla="*/ 1585652 h 1585652"/>
                <a:gd name="connsiteX14" fmla="*/ 1582279 w 2564033"/>
                <a:gd name="connsiteY14" fmla="*/ 340747 h 15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4033" h="1585652">
                  <a:moveTo>
                    <a:pt x="1113330" y="303636"/>
                  </a:moveTo>
                  <a:cubicBezTo>
                    <a:pt x="1113330" y="209171"/>
                    <a:pt x="1187552" y="134949"/>
                    <a:pt x="1282017" y="134949"/>
                  </a:cubicBezTo>
                  <a:cubicBezTo>
                    <a:pt x="1376481" y="134949"/>
                    <a:pt x="1450703" y="209171"/>
                    <a:pt x="1450703" y="303636"/>
                  </a:cubicBezTo>
                  <a:cubicBezTo>
                    <a:pt x="1450703" y="307009"/>
                    <a:pt x="1450703" y="310383"/>
                    <a:pt x="1450703" y="313757"/>
                  </a:cubicBezTo>
                  <a:cubicBezTo>
                    <a:pt x="1396724" y="307009"/>
                    <a:pt x="1339370" y="303636"/>
                    <a:pt x="1282017" y="303636"/>
                  </a:cubicBezTo>
                  <a:cubicBezTo>
                    <a:pt x="1224663" y="303636"/>
                    <a:pt x="1170684" y="307009"/>
                    <a:pt x="1113330" y="313757"/>
                  </a:cubicBezTo>
                  <a:cubicBezTo>
                    <a:pt x="1113330" y="310383"/>
                    <a:pt x="1113330" y="307009"/>
                    <a:pt x="1113330" y="303636"/>
                  </a:cubicBezTo>
                  <a:close/>
                  <a:moveTo>
                    <a:pt x="1582279" y="340747"/>
                  </a:moveTo>
                  <a:cubicBezTo>
                    <a:pt x="1582279" y="327252"/>
                    <a:pt x="1585652" y="317130"/>
                    <a:pt x="1585652" y="303636"/>
                  </a:cubicBezTo>
                  <a:cubicBezTo>
                    <a:pt x="1585652" y="134949"/>
                    <a:pt x="1450703" y="0"/>
                    <a:pt x="1282017" y="0"/>
                  </a:cubicBezTo>
                  <a:cubicBezTo>
                    <a:pt x="1113330" y="0"/>
                    <a:pt x="978381" y="134949"/>
                    <a:pt x="978381" y="303636"/>
                  </a:cubicBezTo>
                  <a:cubicBezTo>
                    <a:pt x="978381" y="317130"/>
                    <a:pt x="978381" y="327252"/>
                    <a:pt x="981755" y="340747"/>
                  </a:cubicBezTo>
                  <a:cubicBezTo>
                    <a:pt x="418342" y="475696"/>
                    <a:pt x="0" y="981755"/>
                    <a:pt x="0" y="1585652"/>
                  </a:cubicBezTo>
                  <a:lnTo>
                    <a:pt x="2564034" y="1585652"/>
                  </a:lnTo>
                  <a:cubicBezTo>
                    <a:pt x="2564034" y="981755"/>
                    <a:pt x="2145691" y="475696"/>
                    <a:pt x="1582279" y="340747"/>
                  </a:cubicBezTo>
                  <a:close/>
                </a:path>
              </a:pathLst>
            </a:custGeom>
            <a:solidFill>
              <a:srgbClr val="1E91D6"/>
            </a:solidFill>
            <a:ln w="33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1D12C7-807F-4E1F-A45C-CD47AD470193}"/>
                </a:ext>
              </a:extLst>
            </p:cNvPr>
            <p:cNvSpPr/>
            <p:nvPr/>
          </p:nvSpPr>
          <p:spPr>
            <a:xfrm>
              <a:off x="2114490" y="2916399"/>
              <a:ext cx="2698982" cy="202423"/>
            </a:xfrm>
            <a:custGeom>
              <a:avLst/>
              <a:gdLst>
                <a:gd name="connsiteX0" fmla="*/ 0 w 2698982"/>
                <a:gd name="connsiteY0" fmla="*/ 0 h 202423"/>
                <a:gd name="connsiteX1" fmla="*/ 0 w 2698982"/>
                <a:gd name="connsiteY1" fmla="*/ 67475 h 202423"/>
                <a:gd name="connsiteX2" fmla="*/ 134949 w 2698982"/>
                <a:gd name="connsiteY2" fmla="*/ 202424 h 202423"/>
                <a:gd name="connsiteX3" fmla="*/ 2564034 w 2698982"/>
                <a:gd name="connsiteY3" fmla="*/ 202424 h 202423"/>
                <a:gd name="connsiteX4" fmla="*/ 2698983 w 2698982"/>
                <a:gd name="connsiteY4" fmla="*/ 67475 h 202423"/>
                <a:gd name="connsiteX5" fmla="*/ 2698983 w 2698982"/>
                <a:gd name="connsiteY5" fmla="*/ 0 h 202423"/>
                <a:gd name="connsiteX6" fmla="*/ 0 w 2698982"/>
                <a:gd name="connsiteY6" fmla="*/ 0 h 20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8982" h="202423">
                  <a:moveTo>
                    <a:pt x="0" y="0"/>
                  </a:moveTo>
                  <a:lnTo>
                    <a:pt x="0" y="67475"/>
                  </a:lnTo>
                  <a:cubicBezTo>
                    <a:pt x="0" y="141696"/>
                    <a:pt x="60727" y="202424"/>
                    <a:pt x="134949" y="202424"/>
                  </a:cubicBezTo>
                  <a:lnTo>
                    <a:pt x="2564034" y="202424"/>
                  </a:lnTo>
                  <a:cubicBezTo>
                    <a:pt x="2638255" y="202424"/>
                    <a:pt x="2698983" y="141696"/>
                    <a:pt x="2698983" y="67475"/>
                  </a:cubicBezTo>
                  <a:lnTo>
                    <a:pt x="2698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91D6"/>
            </a:solidFill>
            <a:ln w="33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3423E-B0BF-4E1D-A0F3-DCB7A78A5FAE}"/>
                </a:ext>
              </a:extLst>
            </p:cNvPr>
            <p:cNvSpPr/>
            <p:nvPr/>
          </p:nvSpPr>
          <p:spPr>
            <a:xfrm>
              <a:off x="3714114" y="2999443"/>
              <a:ext cx="1019065" cy="1019065"/>
            </a:xfrm>
            <a:custGeom>
              <a:avLst/>
              <a:gdLst>
                <a:gd name="connsiteX0" fmla="*/ 509533 w 1019065"/>
                <a:gd name="connsiteY0" fmla="*/ 0 h 1019065"/>
                <a:gd name="connsiteX1" fmla="*/ 0 w 1019065"/>
                <a:gd name="connsiteY1" fmla="*/ 509533 h 1019065"/>
                <a:gd name="connsiteX2" fmla="*/ 509533 w 1019065"/>
                <a:gd name="connsiteY2" fmla="*/ 1019066 h 1019065"/>
                <a:gd name="connsiteX3" fmla="*/ 1019066 w 1019065"/>
                <a:gd name="connsiteY3" fmla="*/ 509533 h 1019065"/>
                <a:gd name="connsiteX4" fmla="*/ 509533 w 1019065"/>
                <a:gd name="connsiteY4" fmla="*/ 0 h 1019065"/>
                <a:gd name="connsiteX5" fmla="*/ 565649 w 1019065"/>
                <a:gd name="connsiteY5" fmla="*/ 907773 h 1019065"/>
                <a:gd name="connsiteX6" fmla="*/ 596690 w 1019065"/>
                <a:gd name="connsiteY6" fmla="*/ 690551 h 1019065"/>
                <a:gd name="connsiteX7" fmla="*/ 422376 w 1019065"/>
                <a:gd name="connsiteY7" fmla="*/ 690551 h 1019065"/>
                <a:gd name="connsiteX8" fmla="*/ 453404 w 1019065"/>
                <a:gd name="connsiteY8" fmla="*/ 907773 h 1019065"/>
                <a:gd name="connsiteX9" fmla="*/ 111169 w 1019065"/>
                <a:gd name="connsiteY9" fmla="*/ 453938 h 1019065"/>
                <a:gd name="connsiteX10" fmla="*/ 122556 w 1019065"/>
                <a:gd name="connsiteY10" fmla="*/ 399970 h 1019065"/>
                <a:gd name="connsiteX11" fmla="*/ 309045 w 1019065"/>
                <a:gd name="connsiteY11" fmla="*/ 522352 h 1019065"/>
                <a:gd name="connsiteX12" fmla="*/ 308402 w 1019065"/>
                <a:gd name="connsiteY12" fmla="*/ 509533 h 1019065"/>
                <a:gd name="connsiteX13" fmla="*/ 376947 w 1019065"/>
                <a:gd name="connsiteY13" fmla="*/ 358671 h 1019065"/>
                <a:gd name="connsiteX14" fmla="*/ 169406 w 1019065"/>
                <a:gd name="connsiteY14" fmla="*/ 295167 h 1019065"/>
                <a:gd name="connsiteX15" fmla="*/ 723429 w 1019065"/>
                <a:gd name="connsiteY15" fmla="*/ 168937 h 1019065"/>
                <a:gd name="connsiteX16" fmla="*/ 849660 w 1019065"/>
                <a:gd name="connsiteY16" fmla="*/ 295167 h 1019065"/>
                <a:gd name="connsiteX17" fmla="*/ 642105 w 1019065"/>
                <a:gd name="connsiteY17" fmla="*/ 358671 h 1019065"/>
                <a:gd name="connsiteX18" fmla="*/ 710664 w 1019065"/>
                <a:gd name="connsiteY18" fmla="*/ 509533 h 1019065"/>
                <a:gd name="connsiteX19" fmla="*/ 710021 w 1019065"/>
                <a:gd name="connsiteY19" fmla="*/ 522352 h 1019065"/>
                <a:gd name="connsiteX20" fmla="*/ 896510 w 1019065"/>
                <a:gd name="connsiteY20" fmla="*/ 399970 h 1019065"/>
                <a:gd name="connsiteX21" fmla="*/ 619627 w 1019065"/>
                <a:gd name="connsiteY21" fmla="*/ 896385 h 1019065"/>
                <a:gd name="connsiteX22" fmla="*/ 565649 w 1019065"/>
                <a:gd name="connsiteY22" fmla="*/ 907773 h 101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9065" h="1019065">
                  <a:moveTo>
                    <a:pt x="509533" y="0"/>
                  </a:moveTo>
                  <a:cubicBezTo>
                    <a:pt x="228126" y="0"/>
                    <a:pt x="0" y="228126"/>
                    <a:pt x="0" y="509533"/>
                  </a:cubicBezTo>
                  <a:cubicBezTo>
                    <a:pt x="0" y="790940"/>
                    <a:pt x="228126" y="1019066"/>
                    <a:pt x="509533" y="1019066"/>
                  </a:cubicBezTo>
                  <a:cubicBezTo>
                    <a:pt x="790940" y="1019066"/>
                    <a:pt x="1019066" y="790940"/>
                    <a:pt x="1019066" y="509533"/>
                  </a:cubicBezTo>
                  <a:cubicBezTo>
                    <a:pt x="1019066" y="228126"/>
                    <a:pt x="790940" y="0"/>
                    <a:pt x="509533" y="0"/>
                  </a:cubicBezTo>
                  <a:close/>
                  <a:moveTo>
                    <a:pt x="565649" y="907773"/>
                  </a:moveTo>
                  <a:lnTo>
                    <a:pt x="596690" y="690551"/>
                  </a:lnTo>
                  <a:cubicBezTo>
                    <a:pt x="541693" y="717422"/>
                    <a:pt x="477375" y="717422"/>
                    <a:pt x="422376" y="690551"/>
                  </a:cubicBezTo>
                  <a:lnTo>
                    <a:pt x="453404" y="907773"/>
                  </a:lnTo>
                  <a:cubicBezTo>
                    <a:pt x="233575" y="876956"/>
                    <a:pt x="80351" y="673766"/>
                    <a:pt x="111169" y="453938"/>
                  </a:cubicBezTo>
                  <a:cubicBezTo>
                    <a:pt x="113725" y="435708"/>
                    <a:pt x="117529" y="417678"/>
                    <a:pt x="122556" y="399970"/>
                  </a:cubicBezTo>
                  <a:lnTo>
                    <a:pt x="309045" y="522352"/>
                  </a:lnTo>
                  <a:cubicBezTo>
                    <a:pt x="308777" y="518088"/>
                    <a:pt x="308402" y="513864"/>
                    <a:pt x="308402" y="509533"/>
                  </a:cubicBezTo>
                  <a:cubicBezTo>
                    <a:pt x="308432" y="451716"/>
                    <a:pt x="333418" y="396725"/>
                    <a:pt x="376947" y="358671"/>
                  </a:cubicBezTo>
                  <a:lnTo>
                    <a:pt x="169406" y="295167"/>
                  </a:lnTo>
                  <a:cubicBezTo>
                    <a:pt x="287539" y="107320"/>
                    <a:pt x="535583" y="50806"/>
                    <a:pt x="723429" y="168937"/>
                  </a:cubicBezTo>
                  <a:cubicBezTo>
                    <a:pt x="774439" y="201016"/>
                    <a:pt x="817580" y="244157"/>
                    <a:pt x="849660" y="295167"/>
                  </a:cubicBezTo>
                  <a:lnTo>
                    <a:pt x="642105" y="358671"/>
                  </a:lnTo>
                  <a:cubicBezTo>
                    <a:pt x="685642" y="396721"/>
                    <a:pt x="710634" y="451713"/>
                    <a:pt x="710664" y="509533"/>
                  </a:cubicBezTo>
                  <a:cubicBezTo>
                    <a:pt x="710664" y="513864"/>
                    <a:pt x="710289" y="518088"/>
                    <a:pt x="710021" y="522352"/>
                  </a:cubicBezTo>
                  <a:lnTo>
                    <a:pt x="896510" y="399970"/>
                  </a:lnTo>
                  <a:cubicBezTo>
                    <a:pt x="957132" y="613510"/>
                    <a:pt x="833167" y="835763"/>
                    <a:pt x="619627" y="896385"/>
                  </a:cubicBezTo>
                  <a:cubicBezTo>
                    <a:pt x="601917" y="901412"/>
                    <a:pt x="583881" y="905217"/>
                    <a:pt x="565649" y="907773"/>
                  </a:cubicBezTo>
                  <a:close/>
                </a:path>
              </a:pathLst>
            </a:custGeom>
            <a:solidFill>
              <a:srgbClr val="1E91D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73D1810-C831-4EFE-B448-618658A9C856}"/>
                </a:ext>
              </a:extLst>
            </p:cNvPr>
            <p:cNvSpPr/>
            <p:nvPr/>
          </p:nvSpPr>
          <p:spPr>
            <a:xfrm>
              <a:off x="4076150" y="3361480"/>
              <a:ext cx="294992" cy="294992"/>
            </a:xfrm>
            <a:custGeom>
              <a:avLst/>
              <a:gdLst>
                <a:gd name="connsiteX0" fmla="*/ 147496 w 294992"/>
                <a:gd name="connsiteY0" fmla="*/ 0 h 294992"/>
                <a:gd name="connsiteX1" fmla="*/ 0 w 294992"/>
                <a:gd name="connsiteY1" fmla="*/ 147496 h 294992"/>
                <a:gd name="connsiteX2" fmla="*/ 147496 w 294992"/>
                <a:gd name="connsiteY2" fmla="*/ 294993 h 294992"/>
                <a:gd name="connsiteX3" fmla="*/ 294993 w 294992"/>
                <a:gd name="connsiteY3" fmla="*/ 147496 h 294992"/>
                <a:gd name="connsiteX4" fmla="*/ 147496 w 294992"/>
                <a:gd name="connsiteY4" fmla="*/ 0 h 294992"/>
                <a:gd name="connsiteX5" fmla="*/ 147496 w 294992"/>
                <a:gd name="connsiteY5" fmla="*/ 214540 h 294992"/>
                <a:gd name="connsiteX6" fmla="*/ 80453 w 294992"/>
                <a:gd name="connsiteY6" fmla="*/ 147496 h 294992"/>
                <a:gd name="connsiteX7" fmla="*/ 147496 w 294992"/>
                <a:gd name="connsiteY7" fmla="*/ 80453 h 294992"/>
                <a:gd name="connsiteX8" fmla="*/ 214540 w 294992"/>
                <a:gd name="connsiteY8" fmla="*/ 147496 h 294992"/>
                <a:gd name="connsiteX9" fmla="*/ 147496 w 294992"/>
                <a:gd name="connsiteY9" fmla="*/ 214540 h 29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992" h="294992">
                  <a:moveTo>
                    <a:pt x="147496" y="0"/>
                  </a:moveTo>
                  <a:cubicBezTo>
                    <a:pt x="66037" y="0"/>
                    <a:pt x="0" y="66037"/>
                    <a:pt x="0" y="147496"/>
                  </a:cubicBezTo>
                  <a:cubicBezTo>
                    <a:pt x="0" y="228956"/>
                    <a:pt x="66037" y="294993"/>
                    <a:pt x="147496" y="294993"/>
                  </a:cubicBezTo>
                  <a:cubicBezTo>
                    <a:pt x="228956" y="294993"/>
                    <a:pt x="294993" y="228956"/>
                    <a:pt x="294993" y="147496"/>
                  </a:cubicBezTo>
                  <a:cubicBezTo>
                    <a:pt x="294904" y="66073"/>
                    <a:pt x="228920" y="88"/>
                    <a:pt x="147496" y="0"/>
                  </a:cubicBezTo>
                  <a:close/>
                  <a:moveTo>
                    <a:pt x="147496" y="214540"/>
                  </a:moveTo>
                  <a:cubicBezTo>
                    <a:pt x="110469" y="214540"/>
                    <a:pt x="80453" y="184523"/>
                    <a:pt x="80453" y="147496"/>
                  </a:cubicBezTo>
                  <a:cubicBezTo>
                    <a:pt x="80453" y="110469"/>
                    <a:pt x="110469" y="80453"/>
                    <a:pt x="147496" y="80453"/>
                  </a:cubicBezTo>
                  <a:cubicBezTo>
                    <a:pt x="184523" y="80453"/>
                    <a:pt x="214540" y="110469"/>
                    <a:pt x="214540" y="147496"/>
                  </a:cubicBezTo>
                  <a:cubicBezTo>
                    <a:pt x="214496" y="184506"/>
                    <a:pt x="184506" y="214496"/>
                    <a:pt x="147496" y="214540"/>
                  </a:cubicBezTo>
                  <a:close/>
                </a:path>
              </a:pathLst>
            </a:custGeom>
            <a:solidFill>
              <a:srgbClr val="1E91D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15D6596-6273-4BEB-AFFF-3A70A3DCD85A}"/>
                </a:ext>
              </a:extLst>
            </p:cNvPr>
            <p:cNvSpPr/>
            <p:nvPr/>
          </p:nvSpPr>
          <p:spPr>
            <a:xfrm>
              <a:off x="2219901" y="2999461"/>
              <a:ext cx="1019065" cy="1019065"/>
            </a:xfrm>
            <a:custGeom>
              <a:avLst/>
              <a:gdLst>
                <a:gd name="connsiteX0" fmla="*/ 509533 w 1019065"/>
                <a:gd name="connsiteY0" fmla="*/ 0 h 1019065"/>
                <a:gd name="connsiteX1" fmla="*/ 0 w 1019065"/>
                <a:gd name="connsiteY1" fmla="*/ 509533 h 1019065"/>
                <a:gd name="connsiteX2" fmla="*/ 509533 w 1019065"/>
                <a:gd name="connsiteY2" fmla="*/ 1019066 h 1019065"/>
                <a:gd name="connsiteX3" fmla="*/ 1019066 w 1019065"/>
                <a:gd name="connsiteY3" fmla="*/ 509533 h 1019065"/>
                <a:gd name="connsiteX4" fmla="*/ 509533 w 1019065"/>
                <a:gd name="connsiteY4" fmla="*/ 0 h 1019065"/>
                <a:gd name="connsiteX5" fmla="*/ 565649 w 1019065"/>
                <a:gd name="connsiteY5" fmla="*/ 907773 h 1019065"/>
                <a:gd name="connsiteX6" fmla="*/ 596690 w 1019065"/>
                <a:gd name="connsiteY6" fmla="*/ 690551 h 1019065"/>
                <a:gd name="connsiteX7" fmla="*/ 422376 w 1019065"/>
                <a:gd name="connsiteY7" fmla="*/ 690551 h 1019065"/>
                <a:gd name="connsiteX8" fmla="*/ 453404 w 1019065"/>
                <a:gd name="connsiteY8" fmla="*/ 907773 h 1019065"/>
                <a:gd name="connsiteX9" fmla="*/ 111169 w 1019065"/>
                <a:gd name="connsiteY9" fmla="*/ 453938 h 1019065"/>
                <a:gd name="connsiteX10" fmla="*/ 122556 w 1019065"/>
                <a:gd name="connsiteY10" fmla="*/ 399970 h 1019065"/>
                <a:gd name="connsiteX11" fmla="*/ 309045 w 1019065"/>
                <a:gd name="connsiteY11" fmla="*/ 522352 h 1019065"/>
                <a:gd name="connsiteX12" fmla="*/ 308402 w 1019065"/>
                <a:gd name="connsiteY12" fmla="*/ 509533 h 1019065"/>
                <a:gd name="connsiteX13" fmla="*/ 376947 w 1019065"/>
                <a:gd name="connsiteY13" fmla="*/ 358671 h 1019065"/>
                <a:gd name="connsiteX14" fmla="*/ 169406 w 1019065"/>
                <a:gd name="connsiteY14" fmla="*/ 295167 h 1019065"/>
                <a:gd name="connsiteX15" fmla="*/ 723429 w 1019065"/>
                <a:gd name="connsiteY15" fmla="*/ 168937 h 1019065"/>
                <a:gd name="connsiteX16" fmla="*/ 849660 w 1019065"/>
                <a:gd name="connsiteY16" fmla="*/ 295167 h 1019065"/>
                <a:gd name="connsiteX17" fmla="*/ 642105 w 1019065"/>
                <a:gd name="connsiteY17" fmla="*/ 358671 h 1019065"/>
                <a:gd name="connsiteX18" fmla="*/ 710664 w 1019065"/>
                <a:gd name="connsiteY18" fmla="*/ 509533 h 1019065"/>
                <a:gd name="connsiteX19" fmla="*/ 710021 w 1019065"/>
                <a:gd name="connsiteY19" fmla="*/ 522352 h 1019065"/>
                <a:gd name="connsiteX20" fmla="*/ 896510 w 1019065"/>
                <a:gd name="connsiteY20" fmla="*/ 399970 h 1019065"/>
                <a:gd name="connsiteX21" fmla="*/ 619627 w 1019065"/>
                <a:gd name="connsiteY21" fmla="*/ 896385 h 1019065"/>
                <a:gd name="connsiteX22" fmla="*/ 565649 w 1019065"/>
                <a:gd name="connsiteY22" fmla="*/ 907773 h 101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9065" h="1019065">
                  <a:moveTo>
                    <a:pt x="509533" y="0"/>
                  </a:moveTo>
                  <a:cubicBezTo>
                    <a:pt x="228126" y="0"/>
                    <a:pt x="0" y="228126"/>
                    <a:pt x="0" y="509533"/>
                  </a:cubicBezTo>
                  <a:cubicBezTo>
                    <a:pt x="0" y="790940"/>
                    <a:pt x="228126" y="1019066"/>
                    <a:pt x="509533" y="1019066"/>
                  </a:cubicBezTo>
                  <a:cubicBezTo>
                    <a:pt x="790940" y="1019066"/>
                    <a:pt x="1019066" y="790940"/>
                    <a:pt x="1019066" y="509533"/>
                  </a:cubicBezTo>
                  <a:cubicBezTo>
                    <a:pt x="1019066" y="228126"/>
                    <a:pt x="790940" y="0"/>
                    <a:pt x="509533" y="0"/>
                  </a:cubicBezTo>
                  <a:close/>
                  <a:moveTo>
                    <a:pt x="565649" y="907773"/>
                  </a:moveTo>
                  <a:lnTo>
                    <a:pt x="596690" y="690551"/>
                  </a:lnTo>
                  <a:cubicBezTo>
                    <a:pt x="541693" y="717422"/>
                    <a:pt x="477375" y="717422"/>
                    <a:pt x="422376" y="690551"/>
                  </a:cubicBezTo>
                  <a:lnTo>
                    <a:pt x="453404" y="907773"/>
                  </a:lnTo>
                  <a:cubicBezTo>
                    <a:pt x="233575" y="876956"/>
                    <a:pt x="80351" y="673766"/>
                    <a:pt x="111169" y="453938"/>
                  </a:cubicBezTo>
                  <a:cubicBezTo>
                    <a:pt x="113725" y="435708"/>
                    <a:pt x="117529" y="417678"/>
                    <a:pt x="122556" y="399970"/>
                  </a:cubicBezTo>
                  <a:lnTo>
                    <a:pt x="309045" y="522352"/>
                  </a:lnTo>
                  <a:cubicBezTo>
                    <a:pt x="308777" y="518088"/>
                    <a:pt x="308402" y="513864"/>
                    <a:pt x="308402" y="509533"/>
                  </a:cubicBezTo>
                  <a:cubicBezTo>
                    <a:pt x="308432" y="451716"/>
                    <a:pt x="333418" y="396725"/>
                    <a:pt x="376947" y="358671"/>
                  </a:cubicBezTo>
                  <a:lnTo>
                    <a:pt x="169406" y="295167"/>
                  </a:lnTo>
                  <a:cubicBezTo>
                    <a:pt x="287539" y="107320"/>
                    <a:pt x="535583" y="50806"/>
                    <a:pt x="723429" y="168937"/>
                  </a:cubicBezTo>
                  <a:cubicBezTo>
                    <a:pt x="774439" y="201016"/>
                    <a:pt x="817580" y="244157"/>
                    <a:pt x="849660" y="295167"/>
                  </a:cubicBezTo>
                  <a:lnTo>
                    <a:pt x="642105" y="358671"/>
                  </a:lnTo>
                  <a:cubicBezTo>
                    <a:pt x="685642" y="396721"/>
                    <a:pt x="710634" y="451713"/>
                    <a:pt x="710664" y="509533"/>
                  </a:cubicBezTo>
                  <a:cubicBezTo>
                    <a:pt x="710664" y="513864"/>
                    <a:pt x="710289" y="518088"/>
                    <a:pt x="710021" y="522352"/>
                  </a:cubicBezTo>
                  <a:lnTo>
                    <a:pt x="896510" y="399970"/>
                  </a:lnTo>
                  <a:cubicBezTo>
                    <a:pt x="957132" y="613510"/>
                    <a:pt x="833167" y="835763"/>
                    <a:pt x="619627" y="896385"/>
                  </a:cubicBezTo>
                  <a:cubicBezTo>
                    <a:pt x="601917" y="901412"/>
                    <a:pt x="583881" y="905217"/>
                    <a:pt x="565649" y="907773"/>
                  </a:cubicBezTo>
                  <a:close/>
                </a:path>
              </a:pathLst>
            </a:custGeom>
            <a:solidFill>
              <a:srgbClr val="1E91D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D2564B6-5DB2-4AA1-828B-C4E241C54CE4}"/>
                </a:ext>
              </a:extLst>
            </p:cNvPr>
            <p:cNvSpPr/>
            <p:nvPr/>
          </p:nvSpPr>
          <p:spPr>
            <a:xfrm>
              <a:off x="2581937" y="3361498"/>
              <a:ext cx="294992" cy="294992"/>
            </a:xfrm>
            <a:custGeom>
              <a:avLst/>
              <a:gdLst>
                <a:gd name="connsiteX0" fmla="*/ 147496 w 294992"/>
                <a:gd name="connsiteY0" fmla="*/ 0 h 294992"/>
                <a:gd name="connsiteX1" fmla="*/ 0 w 294992"/>
                <a:gd name="connsiteY1" fmla="*/ 147496 h 294992"/>
                <a:gd name="connsiteX2" fmla="*/ 147496 w 294992"/>
                <a:gd name="connsiteY2" fmla="*/ 294993 h 294992"/>
                <a:gd name="connsiteX3" fmla="*/ 294993 w 294992"/>
                <a:gd name="connsiteY3" fmla="*/ 147496 h 294992"/>
                <a:gd name="connsiteX4" fmla="*/ 147496 w 294992"/>
                <a:gd name="connsiteY4" fmla="*/ 0 h 294992"/>
                <a:gd name="connsiteX5" fmla="*/ 147496 w 294992"/>
                <a:gd name="connsiteY5" fmla="*/ 214540 h 294992"/>
                <a:gd name="connsiteX6" fmla="*/ 80453 w 294992"/>
                <a:gd name="connsiteY6" fmla="*/ 147496 h 294992"/>
                <a:gd name="connsiteX7" fmla="*/ 147496 w 294992"/>
                <a:gd name="connsiteY7" fmla="*/ 80453 h 294992"/>
                <a:gd name="connsiteX8" fmla="*/ 214540 w 294992"/>
                <a:gd name="connsiteY8" fmla="*/ 147496 h 294992"/>
                <a:gd name="connsiteX9" fmla="*/ 147496 w 294992"/>
                <a:gd name="connsiteY9" fmla="*/ 214540 h 29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992" h="294992">
                  <a:moveTo>
                    <a:pt x="147496" y="0"/>
                  </a:moveTo>
                  <a:cubicBezTo>
                    <a:pt x="66037" y="0"/>
                    <a:pt x="0" y="66037"/>
                    <a:pt x="0" y="147496"/>
                  </a:cubicBezTo>
                  <a:cubicBezTo>
                    <a:pt x="0" y="228956"/>
                    <a:pt x="66037" y="294993"/>
                    <a:pt x="147496" y="294993"/>
                  </a:cubicBezTo>
                  <a:cubicBezTo>
                    <a:pt x="228956" y="294993"/>
                    <a:pt x="294993" y="228956"/>
                    <a:pt x="294993" y="147496"/>
                  </a:cubicBezTo>
                  <a:cubicBezTo>
                    <a:pt x="294904" y="66073"/>
                    <a:pt x="228920" y="88"/>
                    <a:pt x="147496" y="0"/>
                  </a:cubicBezTo>
                  <a:close/>
                  <a:moveTo>
                    <a:pt x="147496" y="214540"/>
                  </a:moveTo>
                  <a:cubicBezTo>
                    <a:pt x="110469" y="214540"/>
                    <a:pt x="80453" y="184523"/>
                    <a:pt x="80453" y="147496"/>
                  </a:cubicBezTo>
                  <a:cubicBezTo>
                    <a:pt x="80453" y="110469"/>
                    <a:pt x="110469" y="80453"/>
                    <a:pt x="147496" y="80453"/>
                  </a:cubicBezTo>
                  <a:cubicBezTo>
                    <a:pt x="184523" y="80453"/>
                    <a:pt x="214540" y="110469"/>
                    <a:pt x="214540" y="147496"/>
                  </a:cubicBezTo>
                  <a:cubicBezTo>
                    <a:pt x="214496" y="184506"/>
                    <a:pt x="184506" y="214496"/>
                    <a:pt x="147496" y="214540"/>
                  </a:cubicBezTo>
                  <a:close/>
                </a:path>
              </a:pathLst>
            </a:custGeom>
            <a:solidFill>
              <a:srgbClr val="1E91D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62F7BB-8FF9-492A-B4DE-D1AF15439C85}"/>
              </a:ext>
            </a:extLst>
          </p:cNvPr>
          <p:cNvGrpSpPr/>
          <p:nvPr/>
        </p:nvGrpSpPr>
        <p:grpSpPr>
          <a:xfrm>
            <a:off x="6630772" y="2781450"/>
            <a:ext cx="2129660" cy="1438072"/>
            <a:chOff x="6686675" y="2110759"/>
            <a:chExt cx="2129660" cy="143807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566F35F-E8EA-4252-99F9-26D870C8151A}"/>
                </a:ext>
              </a:extLst>
            </p:cNvPr>
            <p:cNvSpPr/>
            <p:nvPr/>
          </p:nvSpPr>
          <p:spPr>
            <a:xfrm>
              <a:off x="8386057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514CEEC-F032-46CB-8A3C-30A6A6197A58}"/>
                </a:ext>
              </a:extLst>
            </p:cNvPr>
            <p:cNvSpPr/>
            <p:nvPr/>
          </p:nvSpPr>
          <p:spPr>
            <a:xfrm>
              <a:off x="7877988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957C1F5-88E5-4B73-BFD4-B8D7B1589326}"/>
                </a:ext>
              </a:extLst>
            </p:cNvPr>
            <p:cNvSpPr/>
            <p:nvPr/>
          </p:nvSpPr>
          <p:spPr>
            <a:xfrm>
              <a:off x="7369919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584BDE-3B82-4226-B38A-C7BC605AD213}"/>
                </a:ext>
              </a:extLst>
            </p:cNvPr>
            <p:cNvSpPr/>
            <p:nvPr/>
          </p:nvSpPr>
          <p:spPr>
            <a:xfrm>
              <a:off x="6861849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842657-D00D-49FD-B443-AA45C528B3C4}"/>
                </a:ext>
              </a:extLst>
            </p:cNvPr>
            <p:cNvSpPr/>
            <p:nvPr/>
          </p:nvSpPr>
          <p:spPr>
            <a:xfrm>
              <a:off x="6686675" y="2110759"/>
              <a:ext cx="2129660" cy="1438072"/>
            </a:xfrm>
            <a:custGeom>
              <a:avLst/>
              <a:gdLst>
                <a:gd name="connsiteX0" fmla="*/ 2095168 w 2129660"/>
                <a:gd name="connsiteY0" fmla="*/ 3031 h 1438072"/>
                <a:gd name="connsiteX1" fmla="*/ 2030130 w 2129660"/>
                <a:gd name="connsiteY1" fmla="*/ 33574 h 1438072"/>
                <a:gd name="connsiteX2" fmla="*/ 2029627 w 2129660"/>
                <a:gd name="connsiteY2" fmla="*/ 35040 h 1438072"/>
                <a:gd name="connsiteX3" fmla="*/ 1934872 w 2129660"/>
                <a:gd name="connsiteY3" fmla="*/ 314478 h 1438072"/>
                <a:gd name="connsiteX4" fmla="*/ 1826399 w 2129660"/>
                <a:gd name="connsiteY4" fmla="*/ 294917 h 1438072"/>
                <a:gd name="connsiteX5" fmla="*/ 1716657 w 2129660"/>
                <a:gd name="connsiteY5" fmla="*/ 314732 h 1438072"/>
                <a:gd name="connsiteX6" fmla="*/ 1623172 w 2129660"/>
                <a:gd name="connsiteY6" fmla="*/ 35040 h 1438072"/>
                <a:gd name="connsiteX7" fmla="*/ 1554229 w 2129660"/>
                <a:gd name="connsiteY7" fmla="*/ 4401 h 1438072"/>
                <a:gd name="connsiteX8" fmla="*/ 1523590 w 2129660"/>
                <a:gd name="connsiteY8" fmla="*/ 35040 h 1438072"/>
                <a:gd name="connsiteX9" fmla="*/ 1428835 w 2129660"/>
                <a:gd name="connsiteY9" fmla="*/ 314478 h 1438072"/>
                <a:gd name="connsiteX10" fmla="*/ 1318330 w 2129660"/>
                <a:gd name="connsiteY10" fmla="*/ 294917 h 1438072"/>
                <a:gd name="connsiteX11" fmla="*/ 1208587 w 2129660"/>
                <a:gd name="connsiteY11" fmla="*/ 314478 h 1438072"/>
                <a:gd name="connsiteX12" fmla="*/ 1115103 w 2129660"/>
                <a:gd name="connsiteY12" fmla="*/ 35040 h 1438072"/>
                <a:gd name="connsiteX13" fmla="*/ 1046160 w 2129660"/>
                <a:gd name="connsiteY13" fmla="*/ 4401 h 1438072"/>
                <a:gd name="connsiteX14" fmla="*/ 1015521 w 2129660"/>
                <a:gd name="connsiteY14" fmla="*/ 35040 h 1438072"/>
                <a:gd name="connsiteX15" fmla="*/ 921020 w 2129660"/>
                <a:gd name="connsiteY15" fmla="*/ 314478 h 1438072"/>
                <a:gd name="connsiteX16" fmla="*/ 810261 w 2129660"/>
                <a:gd name="connsiteY16" fmla="*/ 294917 h 1438072"/>
                <a:gd name="connsiteX17" fmla="*/ 700518 w 2129660"/>
                <a:gd name="connsiteY17" fmla="*/ 314732 h 1438072"/>
                <a:gd name="connsiteX18" fmla="*/ 607033 w 2129660"/>
                <a:gd name="connsiteY18" fmla="*/ 35040 h 1438072"/>
                <a:gd name="connsiteX19" fmla="*/ 538091 w 2129660"/>
                <a:gd name="connsiteY19" fmla="*/ 4401 h 1438072"/>
                <a:gd name="connsiteX20" fmla="*/ 507452 w 2129660"/>
                <a:gd name="connsiteY20" fmla="*/ 35040 h 1438072"/>
                <a:gd name="connsiteX21" fmla="*/ 412697 w 2129660"/>
                <a:gd name="connsiteY21" fmla="*/ 314478 h 1438072"/>
                <a:gd name="connsiteX22" fmla="*/ 302192 w 2129660"/>
                <a:gd name="connsiteY22" fmla="*/ 294917 h 1438072"/>
                <a:gd name="connsiteX23" fmla="*/ 192449 w 2129660"/>
                <a:gd name="connsiteY23" fmla="*/ 314732 h 1438072"/>
                <a:gd name="connsiteX24" fmla="*/ 98964 w 2129660"/>
                <a:gd name="connsiteY24" fmla="*/ 35040 h 1438072"/>
                <a:gd name="connsiteX25" fmla="*/ 34566 w 2129660"/>
                <a:gd name="connsiteY25" fmla="*/ 3158 h 1438072"/>
                <a:gd name="connsiteX26" fmla="*/ 2685 w 2129660"/>
                <a:gd name="connsiteY26" fmla="*/ 67556 h 1438072"/>
                <a:gd name="connsiteX27" fmla="*/ 128178 w 2129660"/>
                <a:gd name="connsiteY27" fmla="*/ 438193 h 1438072"/>
                <a:gd name="connsiteX28" fmla="*/ 175175 w 2129660"/>
                <a:gd name="connsiteY28" fmla="*/ 472741 h 1438072"/>
                <a:gd name="connsiteX29" fmla="*/ 175175 w 2129660"/>
                <a:gd name="connsiteY29" fmla="*/ 625162 h 1438072"/>
                <a:gd name="connsiteX30" fmla="*/ 98964 w 2129660"/>
                <a:gd name="connsiteY30" fmla="*/ 1006214 h 1438072"/>
                <a:gd name="connsiteX31" fmla="*/ 175175 w 2129660"/>
                <a:gd name="connsiteY31" fmla="*/ 1006214 h 1438072"/>
                <a:gd name="connsiteX32" fmla="*/ 175175 w 2129660"/>
                <a:gd name="connsiteY32" fmla="*/ 1438073 h 1438072"/>
                <a:gd name="connsiteX33" fmla="*/ 276788 w 2129660"/>
                <a:gd name="connsiteY33" fmla="*/ 1438073 h 1438072"/>
                <a:gd name="connsiteX34" fmla="*/ 276788 w 2129660"/>
                <a:gd name="connsiteY34" fmla="*/ 1006214 h 1438072"/>
                <a:gd name="connsiteX35" fmla="*/ 327595 w 2129660"/>
                <a:gd name="connsiteY35" fmla="*/ 1006214 h 1438072"/>
                <a:gd name="connsiteX36" fmla="*/ 327595 w 2129660"/>
                <a:gd name="connsiteY36" fmla="*/ 1438073 h 1438072"/>
                <a:gd name="connsiteX37" fmla="*/ 429209 w 2129660"/>
                <a:gd name="connsiteY37" fmla="*/ 1438073 h 1438072"/>
                <a:gd name="connsiteX38" fmla="*/ 429209 w 2129660"/>
                <a:gd name="connsiteY38" fmla="*/ 1006214 h 1438072"/>
                <a:gd name="connsiteX39" fmla="*/ 505420 w 2129660"/>
                <a:gd name="connsiteY39" fmla="*/ 1006214 h 1438072"/>
                <a:gd name="connsiteX40" fmla="*/ 429209 w 2129660"/>
                <a:gd name="connsiteY40" fmla="*/ 625162 h 1438072"/>
                <a:gd name="connsiteX41" fmla="*/ 429209 w 2129660"/>
                <a:gd name="connsiteY41" fmla="*/ 472741 h 1438072"/>
                <a:gd name="connsiteX42" fmla="*/ 477222 w 2129660"/>
                <a:gd name="connsiteY42" fmla="*/ 438193 h 1438072"/>
                <a:gd name="connsiteX43" fmla="*/ 556227 w 2129660"/>
                <a:gd name="connsiteY43" fmla="*/ 204989 h 1438072"/>
                <a:gd name="connsiteX44" fmla="*/ 635231 w 2129660"/>
                <a:gd name="connsiteY44" fmla="*/ 438193 h 1438072"/>
                <a:gd name="connsiteX45" fmla="*/ 683244 w 2129660"/>
                <a:gd name="connsiteY45" fmla="*/ 472741 h 1438072"/>
                <a:gd name="connsiteX46" fmla="*/ 683244 w 2129660"/>
                <a:gd name="connsiteY46" fmla="*/ 1438073 h 1438072"/>
                <a:gd name="connsiteX47" fmla="*/ 784858 w 2129660"/>
                <a:gd name="connsiteY47" fmla="*/ 1438073 h 1438072"/>
                <a:gd name="connsiteX48" fmla="*/ 784858 w 2129660"/>
                <a:gd name="connsiteY48" fmla="*/ 853793 h 1438072"/>
                <a:gd name="connsiteX49" fmla="*/ 835665 w 2129660"/>
                <a:gd name="connsiteY49" fmla="*/ 853793 h 1438072"/>
                <a:gd name="connsiteX50" fmla="*/ 835665 w 2129660"/>
                <a:gd name="connsiteY50" fmla="*/ 1438073 h 1438072"/>
                <a:gd name="connsiteX51" fmla="*/ 937278 w 2129660"/>
                <a:gd name="connsiteY51" fmla="*/ 1438073 h 1438072"/>
                <a:gd name="connsiteX52" fmla="*/ 937278 w 2129660"/>
                <a:gd name="connsiteY52" fmla="*/ 472741 h 1438072"/>
                <a:gd name="connsiteX53" fmla="*/ 985291 w 2129660"/>
                <a:gd name="connsiteY53" fmla="*/ 438193 h 1438072"/>
                <a:gd name="connsiteX54" fmla="*/ 1064296 w 2129660"/>
                <a:gd name="connsiteY54" fmla="*/ 204989 h 1438072"/>
                <a:gd name="connsiteX55" fmla="*/ 1143300 w 2129660"/>
                <a:gd name="connsiteY55" fmla="*/ 438193 h 1438072"/>
                <a:gd name="connsiteX56" fmla="*/ 1191313 w 2129660"/>
                <a:gd name="connsiteY56" fmla="*/ 472741 h 1438072"/>
                <a:gd name="connsiteX57" fmla="*/ 1191313 w 2129660"/>
                <a:gd name="connsiteY57" fmla="*/ 625162 h 1438072"/>
                <a:gd name="connsiteX58" fmla="*/ 1115103 w 2129660"/>
                <a:gd name="connsiteY58" fmla="*/ 1006214 h 1438072"/>
                <a:gd name="connsiteX59" fmla="*/ 1191313 w 2129660"/>
                <a:gd name="connsiteY59" fmla="*/ 1006214 h 1438072"/>
                <a:gd name="connsiteX60" fmla="*/ 1191313 w 2129660"/>
                <a:gd name="connsiteY60" fmla="*/ 1438073 h 1438072"/>
                <a:gd name="connsiteX61" fmla="*/ 1292927 w 2129660"/>
                <a:gd name="connsiteY61" fmla="*/ 1438073 h 1438072"/>
                <a:gd name="connsiteX62" fmla="*/ 1292927 w 2129660"/>
                <a:gd name="connsiteY62" fmla="*/ 1006214 h 1438072"/>
                <a:gd name="connsiteX63" fmla="*/ 1343734 w 2129660"/>
                <a:gd name="connsiteY63" fmla="*/ 1006214 h 1438072"/>
                <a:gd name="connsiteX64" fmla="*/ 1343734 w 2129660"/>
                <a:gd name="connsiteY64" fmla="*/ 1438073 h 1438072"/>
                <a:gd name="connsiteX65" fmla="*/ 1445348 w 2129660"/>
                <a:gd name="connsiteY65" fmla="*/ 1438073 h 1438072"/>
                <a:gd name="connsiteX66" fmla="*/ 1445348 w 2129660"/>
                <a:gd name="connsiteY66" fmla="*/ 1006214 h 1438072"/>
                <a:gd name="connsiteX67" fmla="*/ 1521558 w 2129660"/>
                <a:gd name="connsiteY67" fmla="*/ 1006214 h 1438072"/>
                <a:gd name="connsiteX68" fmla="*/ 1445348 w 2129660"/>
                <a:gd name="connsiteY68" fmla="*/ 625162 h 1438072"/>
                <a:gd name="connsiteX69" fmla="*/ 1445348 w 2129660"/>
                <a:gd name="connsiteY69" fmla="*/ 472741 h 1438072"/>
                <a:gd name="connsiteX70" fmla="*/ 1493360 w 2129660"/>
                <a:gd name="connsiteY70" fmla="*/ 438193 h 1438072"/>
                <a:gd name="connsiteX71" fmla="*/ 1572365 w 2129660"/>
                <a:gd name="connsiteY71" fmla="*/ 204989 h 1438072"/>
                <a:gd name="connsiteX72" fmla="*/ 1651370 w 2129660"/>
                <a:gd name="connsiteY72" fmla="*/ 438193 h 1438072"/>
                <a:gd name="connsiteX73" fmla="*/ 1699382 w 2129660"/>
                <a:gd name="connsiteY73" fmla="*/ 472741 h 1438072"/>
                <a:gd name="connsiteX74" fmla="*/ 1699382 w 2129660"/>
                <a:gd name="connsiteY74" fmla="*/ 1438073 h 1438072"/>
                <a:gd name="connsiteX75" fmla="*/ 1800996 w 2129660"/>
                <a:gd name="connsiteY75" fmla="*/ 1438073 h 1438072"/>
                <a:gd name="connsiteX76" fmla="*/ 1800996 w 2129660"/>
                <a:gd name="connsiteY76" fmla="*/ 853793 h 1438072"/>
                <a:gd name="connsiteX77" fmla="*/ 1851803 w 2129660"/>
                <a:gd name="connsiteY77" fmla="*/ 853793 h 1438072"/>
                <a:gd name="connsiteX78" fmla="*/ 1851803 w 2129660"/>
                <a:gd name="connsiteY78" fmla="*/ 1438073 h 1438072"/>
                <a:gd name="connsiteX79" fmla="*/ 1953417 w 2129660"/>
                <a:gd name="connsiteY79" fmla="*/ 1438073 h 1438072"/>
                <a:gd name="connsiteX80" fmla="*/ 1953417 w 2129660"/>
                <a:gd name="connsiteY80" fmla="*/ 472741 h 1438072"/>
                <a:gd name="connsiteX81" fmla="*/ 2001429 w 2129660"/>
                <a:gd name="connsiteY81" fmla="*/ 438193 h 1438072"/>
                <a:gd name="connsiteX82" fmla="*/ 2126922 w 2129660"/>
                <a:gd name="connsiteY82" fmla="*/ 67556 h 1438072"/>
                <a:gd name="connsiteX83" fmla="*/ 2095252 w 2129660"/>
                <a:gd name="connsiteY83" fmla="*/ 3059 h 1438072"/>
                <a:gd name="connsiteX84" fmla="*/ 2095168 w 2129660"/>
                <a:gd name="connsiteY84" fmla="*/ 3031 h 14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129660" h="1438072">
                  <a:moveTo>
                    <a:pt x="2095168" y="3031"/>
                  </a:moveTo>
                  <a:cubicBezTo>
                    <a:pt x="2068774" y="-6495"/>
                    <a:pt x="2039656" y="7180"/>
                    <a:pt x="2030130" y="33574"/>
                  </a:cubicBezTo>
                  <a:cubicBezTo>
                    <a:pt x="2029955" y="34059"/>
                    <a:pt x="2029787" y="34549"/>
                    <a:pt x="2029627" y="35040"/>
                  </a:cubicBezTo>
                  <a:lnTo>
                    <a:pt x="1934872" y="314478"/>
                  </a:lnTo>
                  <a:cubicBezTo>
                    <a:pt x="1899866" y="302688"/>
                    <a:pt x="1863318" y="296098"/>
                    <a:pt x="1826399" y="294917"/>
                  </a:cubicBezTo>
                  <a:cubicBezTo>
                    <a:pt x="1789039" y="296042"/>
                    <a:pt x="1752051" y="302718"/>
                    <a:pt x="1716657" y="314732"/>
                  </a:cubicBezTo>
                  <a:lnTo>
                    <a:pt x="1623172" y="35040"/>
                  </a:lnTo>
                  <a:cubicBezTo>
                    <a:pt x="1612594" y="7540"/>
                    <a:pt x="1581729" y="-6178"/>
                    <a:pt x="1554229" y="4401"/>
                  </a:cubicBezTo>
                  <a:cubicBezTo>
                    <a:pt x="1540141" y="9819"/>
                    <a:pt x="1529009" y="20953"/>
                    <a:pt x="1523590" y="35040"/>
                  </a:cubicBezTo>
                  <a:lnTo>
                    <a:pt x="1428835" y="314478"/>
                  </a:lnTo>
                  <a:cubicBezTo>
                    <a:pt x="1393184" y="302469"/>
                    <a:pt x="1355935" y="295877"/>
                    <a:pt x="1318330" y="294917"/>
                  </a:cubicBezTo>
                  <a:cubicBezTo>
                    <a:pt x="1280992" y="296070"/>
                    <a:pt x="1244023" y="302660"/>
                    <a:pt x="1208587" y="314478"/>
                  </a:cubicBezTo>
                  <a:lnTo>
                    <a:pt x="1115103" y="35040"/>
                  </a:lnTo>
                  <a:cubicBezTo>
                    <a:pt x="1104525" y="7540"/>
                    <a:pt x="1073659" y="-6178"/>
                    <a:pt x="1046160" y="4401"/>
                  </a:cubicBezTo>
                  <a:cubicBezTo>
                    <a:pt x="1032071" y="9819"/>
                    <a:pt x="1020940" y="20953"/>
                    <a:pt x="1015521" y="35040"/>
                  </a:cubicBezTo>
                  <a:lnTo>
                    <a:pt x="921020" y="314478"/>
                  </a:lnTo>
                  <a:cubicBezTo>
                    <a:pt x="885250" y="302596"/>
                    <a:pt x="847937" y="296007"/>
                    <a:pt x="810261" y="294917"/>
                  </a:cubicBezTo>
                  <a:cubicBezTo>
                    <a:pt x="772900" y="296042"/>
                    <a:pt x="735913" y="302718"/>
                    <a:pt x="700518" y="314732"/>
                  </a:cubicBezTo>
                  <a:lnTo>
                    <a:pt x="607033" y="35040"/>
                  </a:lnTo>
                  <a:cubicBezTo>
                    <a:pt x="596455" y="7540"/>
                    <a:pt x="565590" y="-6178"/>
                    <a:pt x="538091" y="4401"/>
                  </a:cubicBezTo>
                  <a:cubicBezTo>
                    <a:pt x="524002" y="9819"/>
                    <a:pt x="512870" y="20953"/>
                    <a:pt x="507452" y="35040"/>
                  </a:cubicBezTo>
                  <a:lnTo>
                    <a:pt x="412697" y="314478"/>
                  </a:lnTo>
                  <a:cubicBezTo>
                    <a:pt x="377020" y="302579"/>
                    <a:pt x="339786" y="295989"/>
                    <a:pt x="302192" y="294917"/>
                  </a:cubicBezTo>
                  <a:cubicBezTo>
                    <a:pt x="264831" y="296042"/>
                    <a:pt x="227844" y="302718"/>
                    <a:pt x="192449" y="314732"/>
                  </a:cubicBezTo>
                  <a:lnTo>
                    <a:pt x="98964" y="35040"/>
                  </a:lnTo>
                  <a:cubicBezTo>
                    <a:pt x="89985" y="8452"/>
                    <a:pt x="61153" y="-5822"/>
                    <a:pt x="34566" y="3158"/>
                  </a:cubicBezTo>
                  <a:cubicBezTo>
                    <a:pt x="7980" y="12138"/>
                    <a:pt x="-6294" y="40969"/>
                    <a:pt x="2685" y="67556"/>
                  </a:cubicBezTo>
                  <a:lnTo>
                    <a:pt x="128178" y="438193"/>
                  </a:lnTo>
                  <a:cubicBezTo>
                    <a:pt x="135014" y="458449"/>
                    <a:pt x="153800" y="472261"/>
                    <a:pt x="175175" y="472741"/>
                  </a:cubicBezTo>
                  <a:lnTo>
                    <a:pt x="175175" y="625162"/>
                  </a:lnTo>
                  <a:lnTo>
                    <a:pt x="98964" y="1006214"/>
                  </a:lnTo>
                  <a:lnTo>
                    <a:pt x="175175" y="1006214"/>
                  </a:lnTo>
                  <a:lnTo>
                    <a:pt x="175175" y="1438073"/>
                  </a:lnTo>
                  <a:lnTo>
                    <a:pt x="276788" y="1438073"/>
                  </a:lnTo>
                  <a:lnTo>
                    <a:pt x="276788" y="1006214"/>
                  </a:lnTo>
                  <a:lnTo>
                    <a:pt x="327595" y="1006214"/>
                  </a:lnTo>
                  <a:lnTo>
                    <a:pt x="327595" y="1438073"/>
                  </a:lnTo>
                  <a:lnTo>
                    <a:pt x="429209" y="1438073"/>
                  </a:lnTo>
                  <a:lnTo>
                    <a:pt x="429209" y="1006214"/>
                  </a:lnTo>
                  <a:lnTo>
                    <a:pt x="505420" y="1006214"/>
                  </a:lnTo>
                  <a:lnTo>
                    <a:pt x="429209" y="625162"/>
                  </a:lnTo>
                  <a:lnTo>
                    <a:pt x="429209" y="472741"/>
                  </a:lnTo>
                  <a:cubicBezTo>
                    <a:pt x="450960" y="472688"/>
                    <a:pt x="470261" y="458797"/>
                    <a:pt x="477222" y="438193"/>
                  </a:cubicBezTo>
                  <a:lnTo>
                    <a:pt x="556227" y="204989"/>
                  </a:lnTo>
                  <a:lnTo>
                    <a:pt x="635231" y="438193"/>
                  </a:lnTo>
                  <a:cubicBezTo>
                    <a:pt x="642192" y="458797"/>
                    <a:pt x="661493" y="472688"/>
                    <a:pt x="683244" y="472741"/>
                  </a:cubicBezTo>
                  <a:lnTo>
                    <a:pt x="683244" y="1438073"/>
                  </a:lnTo>
                  <a:lnTo>
                    <a:pt x="784858" y="1438073"/>
                  </a:lnTo>
                  <a:lnTo>
                    <a:pt x="784858" y="853793"/>
                  </a:lnTo>
                  <a:lnTo>
                    <a:pt x="835665" y="853793"/>
                  </a:lnTo>
                  <a:lnTo>
                    <a:pt x="835665" y="1438073"/>
                  </a:lnTo>
                  <a:lnTo>
                    <a:pt x="937278" y="1438073"/>
                  </a:lnTo>
                  <a:lnTo>
                    <a:pt x="937278" y="472741"/>
                  </a:lnTo>
                  <a:cubicBezTo>
                    <a:pt x="959029" y="472688"/>
                    <a:pt x="978330" y="458797"/>
                    <a:pt x="985291" y="438193"/>
                  </a:cubicBezTo>
                  <a:lnTo>
                    <a:pt x="1064296" y="204989"/>
                  </a:lnTo>
                  <a:lnTo>
                    <a:pt x="1143300" y="438193"/>
                  </a:lnTo>
                  <a:cubicBezTo>
                    <a:pt x="1150261" y="458797"/>
                    <a:pt x="1169563" y="472688"/>
                    <a:pt x="1191313" y="472741"/>
                  </a:cubicBezTo>
                  <a:lnTo>
                    <a:pt x="1191313" y="625162"/>
                  </a:lnTo>
                  <a:lnTo>
                    <a:pt x="1115103" y="1006214"/>
                  </a:lnTo>
                  <a:lnTo>
                    <a:pt x="1191313" y="1006214"/>
                  </a:lnTo>
                  <a:lnTo>
                    <a:pt x="1191313" y="1438073"/>
                  </a:lnTo>
                  <a:lnTo>
                    <a:pt x="1292927" y="1438073"/>
                  </a:lnTo>
                  <a:lnTo>
                    <a:pt x="1292927" y="1006214"/>
                  </a:lnTo>
                  <a:lnTo>
                    <a:pt x="1343734" y="1006214"/>
                  </a:lnTo>
                  <a:lnTo>
                    <a:pt x="1343734" y="1438073"/>
                  </a:lnTo>
                  <a:lnTo>
                    <a:pt x="1445348" y="1438073"/>
                  </a:lnTo>
                  <a:lnTo>
                    <a:pt x="1445348" y="1006214"/>
                  </a:lnTo>
                  <a:lnTo>
                    <a:pt x="1521558" y="1006214"/>
                  </a:lnTo>
                  <a:lnTo>
                    <a:pt x="1445348" y="625162"/>
                  </a:lnTo>
                  <a:lnTo>
                    <a:pt x="1445348" y="472741"/>
                  </a:lnTo>
                  <a:cubicBezTo>
                    <a:pt x="1467098" y="472688"/>
                    <a:pt x="1486400" y="458797"/>
                    <a:pt x="1493360" y="438193"/>
                  </a:cubicBezTo>
                  <a:lnTo>
                    <a:pt x="1572365" y="204989"/>
                  </a:lnTo>
                  <a:lnTo>
                    <a:pt x="1651370" y="438193"/>
                  </a:lnTo>
                  <a:cubicBezTo>
                    <a:pt x="1658330" y="458797"/>
                    <a:pt x="1677632" y="472688"/>
                    <a:pt x="1699382" y="472741"/>
                  </a:cubicBezTo>
                  <a:lnTo>
                    <a:pt x="1699382" y="1438073"/>
                  </a:lnTo>
                  <a:lnTo>
                    <a:pt x="1800996" y="1438073"/>
                  </a:lnTo>
                  <a:lnTo>
                    <a:pt x="1800996" y="853793"/>
                  </a:lnTo>
                  <a:lnTo>
                    <a:pt x="1851803" y="853793"/>
                  </a:lnTo>
                  <a:lnTo>
                    <a:pt x="1851803" y="1438073"/>
                  </a:lnTo>
                  <a:lnTo>
                    <a:pt x="1953417" y="1438073"/>
                  </a:lnTo>
                  <a:lnTo>
                    <a:pt x="1953417" y="472741"/>
                  </a:lnTo>
                  <a:cubicBezTo>
                    <a:pt x="1975167" y="472688"/>
                    <a:pt x="1994469" y="458797"/>
                    <a:pt x="2001429" y="438193"/>
                  </a:cubicBezTo>
                  <a:lnTo>
                    <a:pt x="2126922" y="67556"/>
                  </a:lnTo>
                  <a:cubicBezTo>
                    <a:pt x="2135986" y="41002"/>
                    <a:pt x="2121809" y="12126"/>
                    <a:pt x="2095252" y="3059"/>
                  </a:cubicBezTo>
                  <a:cubicBezTo>
                    <a:pt x="2095224" y="3052"/>
                    <a:pt x="2095196" y="3041"/>
                    <a:pt x="2095168" y="3031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EF5246-08FE-4316-881F-68F4D9D8CF03}"/>
              </a:ext>
            </a:extLst>
          </p:cNvPr>
          <p:cNvGrpSpPr/>
          <p:nvPr/>
        </p:nvGrpSpPr>
        <p:grpSpPr>
          <a:xfrm>
            <a:off x="5006074" y="4780719"/>
            <a:ext cx="838200" cy="419100"/>
            <a:chOff x="5006074" y="4780719"/>
            <a:chExt cx="838200" cy="4191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6FFBD8-B2B6-4F29-A304-294805BF1C0B}"/>
                </a:ext>
              </a:extLst>
            </p:cNvPr>
            <p:cNvSpPr/>
            <p:nvPr/>
          </p:nvSpPr>
          <p:spPr>
            <a:xfrm>
              <a:off x="5120374" y="504741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BC707AE-A9D9-4E25-976C-B15B67F47EFD}"/>
                </a:ext>
              </a:extLst>
            </p:cNvPr>
            <p:cNvSpPr/>
            <p:nvPr/>
          </p:nvSpPr>
          <p:spPr>
            <a:xfrm>
              <a:off x="5577574" y="504741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3C49D9E-E3D5-4F4D-B9B9-36F4412A7159}"/>
                </a:ext>
              </a:extLst>
            </p:cNvPr>
            <p:cNvSpPr/>
            <p:nvPr/>
          </p:nvSpPr>
          <p:spPr>
            <a:xfrm>
              <a:off x="5006074" y="4780719"/>
              <a:ext cx="838200" cy="342900"/>
            </a:xfrm>
            <a:custGeom>
              <a:avLst/>
              <a:gdLst>
                <a:gd name="connsiteX0" fmla="*/ 333375 w 838200"/>
                <a:gd name="connsiteY0" fmla="*/ 152400 h 342900"/>
                <a:gd name="connsiteX1" fmla="*/ 333375 w 838200"/>
                <a:gd name="connsiteY1" fmla="*/ 38100 h 342900"/>
                <a:gd name="connsiteX2" fmla="*/ 463868 w 838200"/>
                <a:gd name="connsiteY2" fmla="*/ 38100 h 342900"/>
                <a:gd name="connsiteX3" fmla="*/ 490538 w 838200"/>
                <a:gd name="connsiteY3" fmla="*/ 49530 h 342900"/>
                <a:gd name="connsiteX4" fmla="*/ 593408 w 838200"/>
                <a:gd name="connsiteY4" fmla="*/ 152400 h 342900"/>
                <a:gd name="connsiteX5" fmla="*/ 333375 w 838200"/>
                <a:gd name="connsiteY5" fmla="*/ 152400 h 342900"/>
                <a:gd name="connsiteX6" fmla="*/ 295275 w 838200"/>
                <a:gd name="connsiteY6" fmla="*/ 152400 h 342900"/>
                <a:gd name="connsiteX7" fmla="*/ 54293 w 838200"/>
                <a:gd name="connsiteY7" fmla="*/ 152400 h 342900"/>
                <a:gd name="connsiteX8" fmla="*/ 157163 w 838200"/>
                <a:gd name="connsiteY8" fmla="*/ 49530 h 342900"/>
                <a:gd name="connsiteX9" fmla="*/ 183833 w 838200"/>
                <a:gd name="connsiteY9" fmla="*/ 38100 h 342900"/>
                <a:gd name="connsiteX10" fmla="*/ 295275 w 838200"/>
                <a:gd name="connsiteY10" fmla="*/ 38100 h 342900"/>
                <a:gd name="connsiteX11" fmla="*/ 295275 w 838200"/>
                <a:gd name="connsiteY11" fmla="*/ 152400 h 342900"/>
                <a:gd name="connsiteX12" fmla="*/ 742950 w 838200"/>
                <a:gd name="connsiteY12" fmla="*/ 152400 h 342900"/>
                <a:gd name="connsiteX13" fmla="*/ 663893 w 838200"/>
                <a:gd name="connsiteY13" fmla="*/ 152400 h 342900"/>
                <a:gd name="connsiteX14" fmla="*/ 637223 w 838200"/>
                <a:gd name="connsiteY14" fmla="*/ 140970 h 342900"/>
                <a:gd name="connsiteX15" fmla="*/ 517208 w 838200"/>
                <a:gd name="connsiteY15" fmla="*/ 21907 h 342900"/>
                <a:gd name="connsiteX16" fmla="*/ 462915 w 838200"/>
                <a:gd name="connsiteY16" fmla="*/ 0 h 342900"/>
                <a:gd name="connsiteX17" fmla="*/ 183833 w 838200"/>
                <a:gd name="connsiteY17" fmla="*/ 0 h 342900"/>
                <a:gd name="connsiteX18" fmla="*/ 129540 w 838200"/>
                <a:gd name="connsiteY18" fmla="*/ 21907 h 342900"/>
                <a:gd name="connsiteX19" fmla="*/ 11430 w 838200"/>
                <a:gd name="connsiteY19" fmla="*/ 140970 h 342900"/>
                <a:gd name="connsiteX20" fmla="*/ 0 w 838200"/>
                <a:gd name="connsiteY20" fmla="*/ 168593 h 342900"/>
                <a:gd name="connsiteX21" fmla="*/ 0 w 838200"/>
                <a:gd name="connsiteY21" fmla="*/ 266700 h 342900"/>
                <a:gd name="connsiteX22" fmla="*/ 76200 w 838200"/>
                <a:gd name="connsiteY22" fmla="*/ 342900 h 342900"/>
                <a:gd name="connsiteX23" fmla="*/ 85725 w 838200"/>
                <a:gd name="connsiteY23" fmla="*/ 342900 h 342900"/>
                <a:gd name="connsiteX24" fmla="*/ 190500 w 838200"/>
                <a:gd name="connsiteY24" fmla="*/ 238125 h 342900"/>
                <a:gd name="connsiteX25" fmla="*/ 295275 w 838200"/>
                <a:gd name="connsiteY25" fmla="*/ 342900 h 342900"/>
                <a:gd name="connsiteX26" fmla="*/ 542925 w 838200"/>
                <a:gd name="connsiteY26" fmla="*/ 342900 h 342900"/>
                <a:gd name="connsiteX27" fmla="*/ 647700 w 838200"/>
                <a:gd name="connsiteY27" fmla="*/ 238125 h 342900"/>
                <a:gd name="connsiteX28" fmla="*/ 752475 w 838200"/>
                <a:gd name="connsiteY28" fmla="*/ 342900 h 342900"/>
                <a:gd name="connsiteX29" fmla="*/ 800100 w 838200"/>
                <a:gd name="connsiteY29" fmla="*/ 342900 h 342900"/>
                <a:gd name="connsiteX30" fmla="*/ 838200 w 838200"/>
                <a:gd name="connsiteY30" fmla="*/ 304800 h 342900"/>
                <a:gd name="connsiteX31" fmla="*/ 838200 w 838200"/>
                <a:gd name="connsiteY31" fmla="*/ 247650 h 342900"/>
                <a:gd name="connsiteX32" fmla="*/ 742950 w 838200"/>
                <a:gd name="connsiteY32" fmla="*/ 1524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38200" h="342900">
                  <a:moveTo>
                    <a:pt x="333375" y="152400"/>
                  </a:moveTo>
                  <a:lnTo>
                    <a:pt x="333375" y="38100"/>
                  </a:lnTo>
                  <a:lnTo>
                    <a:pt x="463868" y="38100"/>
                  </a:lnTo>
                  <a:cubicBezTo>
                    <a:pt x="474345" y="38100"/>
                    <a:pt x="483870" y="41910"/>
                    <a:pt x="490538" y="49530"/>
                  </a:cubicBezTo>
                  <a:lnTo>
                    <a:pt x="593408" y="152400"/>
                  </a:lnTo>
                  <a:lnTo>
                    <a:pt x="333375" y="152400"/>
                  </a:lnTo>
                  <a:close/>
                  <a:moveTo>
                    <a:pt x="295275" y="152400"/>
                  </a:moveTo>
                  <a:lnTo>
                    <a:pt x="54293" y="152400"/>
                  </a:lnTo>
                  <a:lnTo>
                    <a:pt x="157163" y="49530"/>
                  </a:lnTo>
                  <a:cubicBezTo>
                    <a:pt x="164783" y="41910"/>
                    <a:pt x="174308" y="38100"/>
                    <a:pt x="183833" y="38100"/>
                  </a:cubicBezTo>
                  <a:lnTo>
                    <a:pt x="295275" y="38100"/>
                  </a:lnTo>
                  <a:lnTo>
                    <a:pt x="295275" y="152400"/>
                  </a:lnTo>
                  <a:close/>
                  <a:moveTo>
                    <a:pt x="742950" y="152400"/>
                  </a:moveTo>
                  <a:lnTo>
                    <a:pt x="663893" y="152400"/>
                  </a:lnTo>
                  <a:cubicBezTo>
                    <a:pt x="653415" y="152400"/>
                    <a:pt x="643890" y="148590"/>
                    <a:pt x="637223" y="140970"/>
                  </a:cubicBezTo>
                  <a:lnTo>
                    <a:pt x="517208" y="21907"/>
                  </a:lnTo>
                  <a:cubicBezTo>
                    <a:pt x="502920" y="7620"/>
                    <a:pt x="483870" y="0"/>
                    <a:pt x="462915" y="0"/>
                  </a:cubicBezTo>
                  <a:lnTo>
                    <a:pt x="183833" y="0"/>
                  </a:lnTo>
                  <a:cubicBezTo>
                    <a:pt x="163830" y="0"/>
                    <a:pt x="143828" y="7620"/>
                    <a:pt x="129540" y="21907"/>
                  </a:cubicBezTo>
                  <a:lnTo>
                    <a:pt x="11430" y="140970"/>
                  </a:lnTo>
                  <a:cubicBezTo>
                    <a:pt x="3810" y="148590"/>
                    <a:pt x="0" y="158115"/>
                    <a:pt x="0" y="168593"/>
                  </a:cubicBezTo>
                  <a:lnTo>
                    <a:pt x="0" y="266700"/>
                  </a:lnTo>
                  <a:cubicBezTo>
                    <a:pt x="0" y="308610"/>
                    <a:pt x="34290" y="342900"/>
                    <a:pt x="76200" y="342900"/>
                  </a:cubicBezTo>
                  <a:lnTo>
                    <a:pt x="85725" y="342900"/>
                  </a:lnTo>
                  <a:cubicBezTo>
                    <a:pt x="85725" y="284798"/>
                    <a:pt x="132398" y="238125"/>
                    <a:pt x="190500" y="238125"/>
                  </a:cubicBezTo>
                  <a:cubicBezTo>
                    <a:pt x="248603" y="238125"/>
                    <a:pt x="295275" y="284798"/>
                    <a:pt x="295275" y="342900"/>
                  </a:cubicBezTo>
                  <a:lnTo>
                    <a:pt x="542925" y="342900"/>
                  </a:lnTo>
                  <a:cubicBezTo>
                    <a:pt x="542925" y="284798"/>
                    <a:pt x="589598" y="238125"/>
                    <a:pt x="647700" y="238125"/>
                  </a:cubicBezTo>
                  <a:cubicBezTo>
                    <a:pt x="705803" y="238125"/>
                    <a:pt x="752475" y="284798"/>
                    <a:pt x="752475" y="342900"/>
                  </a:cubicBezTo>
                  <a:lnTo>
                    <a:pt x="800100" y="342900"/>
                  </a:lnTo>
                  <a:cubicBezTo>
                    <a:pt x="821055" y="342900"/>
                    <a:pt x="838200" y="325755"/>
                    <a:pt x="838200" y="304800"/>
                  </a:cubicBezTo>
                  <a:lnTo>
                    <a:pt x="838200" y="247650"/>
                  </a:lnTo>
                  <a:cubicBezTo>
                    <a:pt x="838200" y="195263"/>
                    <a:pt x="795338" y="152400"/>
                    <a:pt x="742950" y="1524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Graphic 2" descr="Needle with solid fill">
            <a:extLst>
              <a:ext uri="{FF2B5EF4-FFF2-40B4-BE49-F238E27FC236}">
                <a16:creationId xmlns:a16="http://schemas.microsoft.com/office/drawing/2014/main" id="{3D3D7428-7FA0-4B10-99D2-874143632F85}"/>
              </a:ext>
            </a:extLst>
          </p:cNvPr>
          <p:cNvSpPr/>
          <p:nvPr/>
        </p:nvSpPr>
        <p:spPr>
          <a:xfrm>
            <a:off x="7963849" y="4803297"/>
            <a:ext cx="1368785" cy="1368785"/>
          </a:xfrm>
          <a:custGeom>
            <a:avLst/>
            <a:gdLst>
              <a:gd name="connsiteX0" fmla="*/ 1023167 w 1368785"/>
              <a:gd name="connsiteY0" fmla="*/ 461965 h 1368785"/>
              <a:gd name="connsiteX1" fmla="*/ 964993 w 1368785"/>
              <a:gd name="connsiteY1" fmla="*/ 403792 h 1368785"/>
              <a:gd name="connsiteX2" fmla="*/ 917086 w 1368785"/>
              <a:gd name="connsiteY2" fmla="*/ 451699 h 1368785"/>
              <a:gd name="connsiteX3" fmla="*/ 975259 w 1368785"/>
              <a:gd name="connsiteY3" fmla="*/ 509872 h 1368785"/>
              <a:gd name="connsiteX4" fmla="*/ 920508 w 1368785"/>
              <a:gd name="connsiteY4" fmla="*/ 564624 h 1368785"/>
              <a:gd name="connsiteX5" fmla="*/ 862335 w 1368785"/>
              <a:gd name="connsiteY5" fmla="*/ 506450 h 1368785"/>
              <a:gd name="connsiteX6" fmla="*/ 814427 w 1368785"/>
              <a:gd name="connsiteY6" fmla="*/ 554358 h 1368785"/>
              <a:gd name="connsiteX7" fmla="*/ 872600 w 1368785"/>
              <a:gd name="connsiteY7" fmla="*/ 612531 h 1368785"/>
              <a:gd name="connsiteX8" fmla="*/ 817849 w 1368785"/>
              <a:gd name="connsiteY8" fmla="*/ 667283 h 1368785"/>
              <a:gd name="connsiteX9" fmla="*/ 759676 w 1368785"/>
              <a:gd name="connsiteY9" fmla="*/ 609109 h 1368785"/>
              <a:gd name="connsiteX10" fmla="*/ 711768 w 1368785"/>
              <a:gd name="connsiteY10" fmla="*/ 657017 h 1368785"/>
              <a:gd name="connsiteX11" fmla="*/ 769942 w 1368785"/>
              <a:gd name="connsiteY11" fmla="*/ 715190 h 1368785"/>
              <a:gd name="connsiteX12" fmla="*/ 716901 w 1368785"/>
              <a:gd name="connsiteY12" fmla="*/ 768231 h 1368785"/>
              <a:gd name="connsiteX13" fmla="*/ 600554 w 1368785"/>
              <a:gd name="connsiteY13" fmla="*/ 651884 h 1368785"/>
              <a:gd name="connsiteX14" fmla="*/ 958150 w 1368785"/>
              <a:gd name="connsiteY14" fmla="*/ 294289 h 1368785"/>
              <a:gd name="connsiteX15" fmla="*/ 1074496 w 1368785"/>
              <a:gd name="connsiteY15" fmla="*/ 410636 h 1368785"/>
              <a:gd name="connsiteX16" fmla="*/ 1023167 w 1368785"/>
              <a:gd name="connsiteY16" fmla="*/ 461965 h 1368785"/>
              <a:gd name="connsiteX17" fmla="*/ 1353386 w 1368785"/>
              <a:gd name="connsiteY17" fmla="*/ 220717 h 1368785"/>
              <a:gd name="connsiteX18" fmla="*/ 1148068 w 1368785"/>
              <a:gd name="connsiteY18" fmla="*/ 15399 h 1368785"/>
              <a:gd name="connsiteX19" fmla="*/ 1076207 w 1368785"/>
              <a:gd name="connsiteY19" fmla="*/ 15399 h 1368785"/>
              <a:gd name="connsiteX20" fmla="*/ 1076207 w 1368785"/>
              <a:gd name="connsiteY20" fmla="*/ 87260 h 1368785"/>
              <a:gd name="connsiteX21" fmla="*/ 1118982 w 1368785"/>
              <a:gd name="connsiteY21" fmla="*/ 130035 h 1368785"/>
              <a:gd name="connsiteX22" fmla="*/ 1028300 w 1368785"/>
              <a:gd name="connsiteY22" fmla="*/ 220717 h 1368785"/>
              <a:gd name="connsiteX23" fmla="*/ 958150 w 1368785"/>
              <a:gd name="connsiteY23" fmla="*/ 150566 h 1368785"/>
              <a:gd name="connsiteX24" fmla="*/ 925641 w 1368785"/>
              <a:gd name="connsiteY24" fmla="*/ 118058 h 1368785"/>
              <a:gd name="connsiteX25" fmla="*/ 853780 w 1368785"/>
              <a:gd name="connsiteY25" fmla="*/ 118058 h 1368785"/>
              <a:gd name="connsiteX26" fmla="*/ 853780 w 1368785"/>
              <a:gd name="connsiteY26" fmla="*/ 189919 h 1368785"/>
              <a:gd name="connsiteX27" fmla="*/ 886288 w 1368785"/>
              <a:gd name="connsiteY27" fmla="*/ 222428 h 1368785"/>
              <a:gd name="connsiteX28" fmla="*/ 434589 w 1368785"/>
              <a:gd name="connsiteY28" fmla="*/ 674127 h 1368785"/>
              <a:gd name="connsiteX29" fmla="*/ 379838 w 1368785"/>
              <a:gd name="connsiteY29" fmla="*/ 804161 h 1368785"/>
              <a:gd name="connsiteX30" fmla="*/ 388393 w 1368785"/>
              <a:gd name="connsiteY30" fmla="*/ 860624 h 1368785"/>
              <a:gd name="connsiteX31" fmla="*/ 299422 w 1368785"/>
              <a:gd name="connsiteY31" fmla="*/ 949595 h 1368785"/>
              <a:gd name="connsiteX32" fmla="*/ 280601 w 1368785"/>
              <a:gd name="connsiteY32" fmla="*/ 1040277 h 1368785"/>
              <a:gd name="connsiteX33" fmla="*/ 10266 w 1368785"/>
              <a:gd name="connsiteY33" fmla="*/ 1310612 h 1368785"/>
              <a:gd name="connsiteX34" fmla="*/ 10266 w 1368785"/>
              <a:gd name="connsiteY34" fmla="*/ 1358519 h 1368785"/>
              <a:gd name="connsiteX35" fmla="*/ 34220 w 1368785"/>
              <a:gd name="connsiteY35" fmla="*/ 1368785 h 1368785"/>
              <a:gd name="connsiteX36" fmla="*/ 58173 w 1368785"/>
              <a:gd name="connsiteY36" fmla="*/ 1358519 h 1368785"/>
              <a:gd name="connsiteX37" fmla="*/ 328508 w 1368785"/>
              <a:gd name="connsiteY37" fmla="*/ 1088184 h 1368785"/>
              <a:gd name="connsiteX38" fmla="*/ 419190 w 1368785"/>
              <a:gd name="connsiteY38" fmla="*/ 1069363 h 1368785"/>
              <a:gd name="connsiteX39" fmla="*/ 508161 w 1368785"/>
              <a:gd name="connsiteY39" fmla="*/ 980392 h 1368785"/>
              <a:gd name="connsiteX40" fmla="*/ 564624 w 1368785"/>
              <a:gd name="connsiteY40" fmla="*/ 988947 h 1368785"/>
              <a:gd name="connsiteX41" fmla="*/ 694658 w 1368785"/>
              <a:gd name="connsiteY41" fmla="*/ 934196 h 1368785"/>
              <a:gd name="connsiteX42" fmla="*/ 1146357 w 1368785"/>
              <a:gd name="connsiteY42" fmla="*/ 482497 h 1368785"/>
              <a:gd name="connsiteX43" fmla="*/ 1178866 w 1368785"/>
              <a:gd name="connsiteY43" fmla="*/ 515005 h 1368785"/>
              <a:gd name="connsiteX44" fmla="*/ 1214797 w 1368785"/>
              <a:gd name="connsiteY44" fmla="*/ 530404 h 1368785"/>
              <a:gd name="connsiteX45" fmla="*/ 1250727 w 1368785"/>
              <a:gd name="connsiteY45" fmla="*/ 515005 h 1368785"/>
              <a:gd name="connsiteX46" fmla="*/ 1250727 w 1368785"/>
              <a:gd name="connsiteY46" fmla="*/ 443144 h 1368785"/>
              <a:gd name="connsiteX47" fmla="*/ 1218219 w 1368785"/>
              <a:gd name="connsiteY47" fmla="*/ 410636 h 1368785"/>
              <a:gd name="connsiteX48" fmla="*/ 1148068 w 1368785"/>
              <a:gd name="connsiteY48" fmla="*/ 340485 h 1368785"/>
              <a:gd name="connsiteX49" fmla="*/ 1238751 w 1368785"/>
              <a:gd name="connsiteY49" fmla="*/ 249803 h 1368785"/>
              <a:gd name="connsiteX50" fmla="*/ 1281525 w 1368785"/>
              <a:gd name="connsiteY50" fmla="*/ 292578 h 1368785"/>
              <a:gd name="connsiteX51" fmla="*/ 1317456 w 1368785"/>
              <a:gd name="connsiteY51" fmla="*/ 307977 h 1368785"/>
              <a:gd name="connsiteX52" fmla="*/ 1353386 w 1368785"/>
              <a:gd name="connsiteY52" fmla="*/ 292578 h 1368785"/>
              <a:gd name="connsiteX53" fmla="*/ 1353386 w 1368785"/>
              <a:gd name="connsiteY53" fmla="*/ 220717 h 136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368785" h="1368785">
                <a:moveTo>
                  <a:pt x="1023167" y="461965"/>
                </a:moveTo>
                <a:lnTo>
                  <a:pt x="964993" y="403792"/>
                </a:lnTo>
                <a:lnTo>
                  <a:pt x="917086" y="451699"/>
                </a:lnTo>
                <a:lnTo>
                  <a:pt x="975259" y="509872"/>
                </a:lnTo>
                <a:lnTo>
                  <a:pt x="920508" y="564624"/>
                </a:lnTo>
                <a:lnTo>
                  <a:pt x="862335" y="506450"/>
                </a:lnTo>
                <a:lnTo>
                  <a:pt x="814427" y="554358"/>
                </a:lnTo>
                <a:lnTo>
                  <a:pt x="872600" y="612531"/>
                </a:lnTo>
                <a:lnTo>
                  <a:pt x="817849" y="667283"/>
                </a:lnTo>
                <a:lnTo>
                  <a:pt x="759676" y="609109"/>
                </a:lnTo>
                <a:lnTo>
                  <a:pt x="711768" y="657017"/>
                </a:lnTo>
                <a:lnTo>
                  <a:pt x="769942" y="715190"/>
                </a:lnTo>
                <a:lnTo>
                  <a:pt x="716901" y="768231"/>
                </a:lnTo>
                <a:lnTo>
                  <a:pt x="600554" y="651884"/>
                </a:lnTo>
                <a:lnTo>
                  <a:pt x="958150" y="294289"/>
                </a:lnTo>
                <a:lnTo>
                  <a:pt x="1074496" y="410636"/>
                </a:lnTo>
                <a:lnTo>
                  <a:pt x="1023167" y="461965"/>
                </a:lnTo>
                <a:close/>
                <a:moveTo>
                  <a:pt x="1353386" y="220717"/>
                </a:moveTo>
                <a:lnTo>
                  <a:pt x="1148068" y="15399"/>
                </a:lnTo>
                <a:cubicBezTo>
                  <a:pt x="1127537" y="-5133"/>
                  <a:pt x="1095028" y="-5133"/>
                  <a:pt x="1076207" y="15399"/>
                </a:cubicBezTo>
                <a:cubicBezTo>
                  <a:pt x="1055675" y="35931"/>
                  <a:pt x="1055675" y="68439"/>
                  <a:pt x="1076207" y="87260"/>
                </a:cubicBezTo>
                <a:lnTo>
                  <a:pt x="1118982" y="130035"/>
                </a:lnTo>
                <a:lnTo>
                  <a:pt x="1028300" y="220717"/>
                </a:lnTo>
                <a:lnTo>
                  <a:pt x="958150" y="150566"/>
                </a:lnTo>
                <a:lnTo>
                  <a:pt x="925641" y="118058"/>
                </a:lnTo>
                <a:cubicBezTo>
                  <a:pt x="905109" y="97526"/>
                  <a:pt x="872600" y="97526"/>
                  <a:pt x="853780" y="118058"/>
                </a:cubicBezTo>
                <a:cubicBezTo>
                  <a:pt x="833248" y="138589"/>
                  <a:pt x="833248" y="171098"/>
                  <a:pt x="853780" y="189919"/>
                </a:cubicBezTo>
                <a:lnTo>
                  <a:pt x="886288" y="222428"/>
                </a:lnTo>
                <a:lnTo>
                  <a:pt x="434589" y="674127"/>
                </a:lnTo>
                <a:cubicBezTo>
                  <a:pt x="400370" y="708346"/>
                  <a:pt x="379838" y="754543"/>
                  <a:pt x="379838" y="804161"/>
                </a:cubicBezTo>
                <a:cubicBezTo>
                  <a:pt x="379838" y="822982"/>
                  <a:pt x="383260" y="841803"/>
                  <a:pt x="388393" y="860624"/>
                </a:cubicBezTo>
                <a:lnTo>
                  <a:pt x="299422" y="949595"/>
                </a:lnTo>
                <a:cubicBezTo>
                  <a:pt x="275468" y="973548"/>
                  <a:pt x="268624" y="1009479"/>
                  <a:pt x="280601" y="1040277"/>
                </a:cubicBezTo>
                <a:lnTo>
                  <a:pt x="10266" y="1310612"/>
                </a:lnTo>
                <a:cubicBezTo>
                  <a:pt x="-3422" y="1324300"/>
                  <a:pt x="-3422" y="1344831"/>
                  <a:pt x="10266" y="1358519"/>
                </a:cubicBezTo>
                <a:cubicBezTo>
                  <a:pt x="17110" y="1365363"/>
                  <a:pt x="25665" y="1368785"/>
                  <a:pt x="34220" y="1368785"/>
                </a:cubicBezTo>
                <a:cubicBezTo>
                  <a:pt x="42775" y="1368785"/>
                  <a:pt x="51329" y="1365363"/>
                  <a:pt x="58173" y="1358519"/>
                </a:cubicBezTo>
                <a:lnTo>
                  <a:pt x="328508" y="1088184"/>
                </a:lnTo>
                <a:cubicBezTo>
                  <a:pt x="359306" y="1100161"/>
                  <a:pt x="395237" y="1093317"/>
                  <a:pt x="419190" y="1069363"/>
                </a:cubicBezTo>
                <a:lnTo>
                  <a:pt x="508161" y="980392"/>
                </a:lnTo>
                <a:cubicBezTo>
                  <a:pt x="526982" y="985525"/>
                  <a:pt x="545803" y="988947"/>
                  <a:pt x="564624" y="988947"/>
                </a:cubicBezTo>
                <a:cubicBezTo>
                  <a:pt x="612531" y="988947"/>
                  <a:pt x="658728" y="971837"/>
                  <a:pt x="694658" y="934196"/>
                </a:cubicBezTo>
                <a:lnTo>
                  <a:pt x="1146357" y="482497"/>
                </a:lnTo>
                <a:lnTo>
                  <a:pt x="1178866" y="515005"/>
                </a:lnTo>
                <a:cubicBezTo>
                  <a:pt x="1189132" y="525271"/>
                  <a:pt x="1202820" y="530404"/>
                  <a:pt x="1214797" y="530404"/>
                </a:cubicBezTo>
                <a:cubicBezTo>
                  <a:pt x="1226774" y="530404"/>
                  <a:pt x="1240461" y="525271"/>
                  <a:pt x="1250727" y="515005"/>
                </a:cubicBezTo>
                <a:cubicBezTo>
                  <a:pt x="1271259" y="494474"/>
                  <a:pt x="1271259" y="461965"/>
                  <a:pt x="1250727" y="443144"/>
                </a:cubicBezTo>
                <a:lnTo>
                  <a:pt x="1218219" y="410636"/>
                </a:lnTo>
                <a:lnTo>
                  <a:pt x="1148068" y="340485"/>
                </a:lnTo>
                <a:lnTo>
                  <a:pt x="1238751" y="249803"/>
                </a:lnTo>
                <a:lnTo>
                  <a:pt x="1281525" y="292578"/>
                </a:lnTo>
                <a:cubicBezTo>
                  <a:pt x="1291791" y="302844"/>
                  <a:pt x="1305479" y="307977"/>
                  <a:pt x="1317456" y="307977"/>
                </a:cubicBezTo>
                <a:cubicBezTo>
                  <a:pt x="1329432" y="307977"/>
                  <a:pt x="1343120" y="302844"/>
                  <a:pt x="1353386" y="292578"/>
                </a:cubicBezTo>
                <a:cubicBezTo>
                  <a:pt x="1373918" y="272046"/>
                  <a:pt x="1373918" y="241248"/>
                  <a:pt x="1353386" y="220717"/>
                </a:cubicBezTo>
                <a:close/>
              </a:path>
            </a:pathLst>
          </a:custGeom>
          <a:solidFill>
            <a:srgbClr val="000F86"/>
          </a:solidFill>
          <a:ln w="17066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64F92D4-BD15-49AC-8370-716938B4E110}"/>
              </a:ext>
            </a:extLst>
          </p:cNvPr>
          <p:cNvGrpSpPr/>
          <p:nvPr/>
        </p:nvGrpSpPr>
        <p:grpSpPr>
          <a:xfrm>
            <a:off x="939356" y="4952169"/>
            <a:ext cx="761999" cy="504825"/>
            <a:chOff x="939356" y="4952169"/>
            <a:chExt cx="761999" cy="50482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8F91A5-644B-4B9A-B2BA-CB0C5F3B433F}"/>
                </a:ext>
              </a:extLst>
            </p:cNvPr>
            <p:cNvSpPr/>
            <p:nvPr/>
          </p:nvSpPr>
          <p:spPr>
            <a:xfrm>
              <a:off x="1082231" y="5104569"/>
              <a:ext cx="495300" cy="352425"/>
            </a:xfrm>
            <a:custGeom>
              <a:avLst/>
              <a:gdLst>
                <a:gd name="connsiteX0" fmla="*/ 266700 w 495300"/>
                <a:gd name="connsiteY0" fmla="*/ 57150 h 352425"/>
                <a:gd name="connsiteX1" fmla="*/ 466725 w 495300"/>
                <a:gd name="connsiteY1" fmla="*/ 57150 h 352425"/>
                <a:gd name="connsiteX2" fmla="*/ 495300 w 495300"/>
                <a:gd name="connsiteY2" fmla="*/ 28575 h 352425"/>
                <a:gd name="connsiteX3" fmla="*/ 466725 w 495300"/>
                <a:gd name="connsiteY3" fmla="*/ 0 h 352425"/>
                <a:gd name="connsiteX4" fmla="*/ 28575 w 495300"/>
                <a:gd name="connsiteY4" fmla="*/ 0 h 352425"/>
                <a:gd name="connsiteX5" fmla="*/ 0 w 495300"/>
                <a:gd name="connsiteY5" fmla="*/ 28575 h 352425"/>
                <a:gd name="connsiteX6" fmla="*/ 28575 w 495300"/>
                <a:gd name="connsiteY6" fmla="*/ 57150 h 352425"/>
                <a:gd name="connsiteX7" fmla="*/ 209550 w 495300"/>
                <a:gd name="connsiteY7" fmla="*/ 57150 h 352425"/>
                <a:gd name="connsiteX8" fmla="*/ 209550 w 495300"/>
                <a:gd name="connsiteY8" fmla="*/ 295275 h 352425"/>
                <a:gd name="connsiteX9" fmla="*/ 152400 w 495300"/>
                <a:gd name="connsiteY9" fmla="*/ 295275 h 352425"/>
                <a:gd name="connsiteX10" fmla="*/ 152400 w 495300"/>
                <a:gd name="connsiteY10" fmla="*/ 352425 h 352425"/>
                <a:gd name="connsiteX11" fmla="*/ 323850 w 495300"/>
                <a:gd name="connsiteY11" fmla="*/ 352425 h 352425"/>
                <a:gd name="connsiteX12" fmla="*/ 323850 w 495300"/>
                <a:gd name="connsiteY12" fmla="*/ 295275 h 352425"/>
                <a:gd name="connsiteX13" fmla="*/ 266700 w 495300"/>
                <a:gd name="connsiteY13" fmla="*/ 295275 h 352425"/>
                <a:gd name="connsiteX14" fmla="*/ 266700 w 495300"/>
                <a:gd name="connsiteY14" fmla="*/ 5715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5300" h="352425">
                  <a:moveTo>
                    <a:pt x="266700" y="57150"/>
                  </a:moveTo>
                  <a:lnTo>
                    <a:pt x="466725" y="57150"/>
                  </a:lnTo>
                  <a:cubicBezTo>
                    <a:pt x="482917" y="57150"/>
                    <a:pt x="495300" y="44768"/>
                    <a:pt x="495300" y="28575"/>
                  </a:cubicBezTo>
                  <a:cubicBezTo>
                    <a:pt x="495300" y="12382"/>
                    <a:pt x="482917" y="0"/>
                    <a:pt x="466725" y="0"/>
                  </a:cubicBezTo>
                  <a:lnTo>
                    <a:pt x="28575" y="0"/>
                  </a:lnTo>
                  <a:cubicBezTo>
                    <a:pt x="12382" y="0"/>
                    <a:pt x="0" y="12382"/>
                    <a:pt x="0" y="28575"/>
                  </a:cubicBezTo>
                  <a:cubicBezTo>
                    <a:pt x="0" y="44768"/>
                    <a:pt x="12382" y="57150"/>
                    <a:pt x="28575" y="57150"/>
                  </a:cubicBezTo>
                  <a:lnTo>
                    <a:pt x="209550" y="57150"/>
                  </a:lnTo>
                  <a:lnTo>
                    <a:pt x="209550" y="295275"/>
                  </a:lnTo>
                  <a:lnTo>
                    <a:pt x="152400" y="295275"/>
                  </a:lnTo>
                  <a:lnTo>
                    <a:pt x="152400" y="352425"/>
                  </a:lnTo>
                  <a:lnTo>
                    <a:pt x="323850" y="352425"/>
                  </a:lnTo>
                  <a:lnTo>
                    <a:pt x="323850" y="295275"/>
                  </a:lnTo>
                  <a:lnTo>
                    <a:pt x="266700" y="295275"/>
                  </a:lnTo>
                  <a:lnTo>
                    <a:pt x="266700" y="57150"/>
                  </a:lnTo>
                  <a:close/>
                </a:path>
              </a:pathLst>
            </a:custGeom>
            <a:solidFill>
              <a:srgbClr val="8F87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0A44A2D-864E-4E8D-B72F-2D95DAB86DCD}"/>
                </a:ext>
              </a:extLst>
            </p:cNvPr>
            <p:cNvSpPr/>
            <p:nvPr/>
          </p:nvSpPr>
          <p:spPr>
            <a:xfrm>
              <a:off x="939356" y="4952169"/>
              <a:ext cx="286702" cy="504825"/>
            </a:xfrm>
            <a:custGeom>
              <a:avLst/>
              <a:gdLst>
                <a:gd name="connsiteX0" fmla="*/ 258127 w 286702"/>
                <a:gd name="connsiteY0" fmla="*/ 285750 h 504825"/>
                <a:gd name="connsiteX1" fmla="*/ 82868 w 286702"/>
                <a:gd name="connsiteY1" fmla="*/ 285750 h 504825"/>
                <a:gd name="connsiteX2" fmla="*/ 57150 w 286702"/>
                <a:gd name="connsiteY2" fmla="*/ 25718 h 504825"/>
                <a:gd name="connsiteX3" fmla="*/ 57150 w 286702"/>
                <a:gd name="connsiteY3" fmla="*/ 25718 h 504825"/>
                <a:gd name="connsiteX4" fmla="*/ 28575 w 286702"/>
                <a:gd name="connsiteY4" fmla="*/ 0 h 504825"/>
                <a:gd name="connsiteX5" fmla="*/ 0 w 286702"/>
                <a:gd name="connsiteY5" fmla="*/ 28575 h 504825"/>
                <a:gd name="connsiteX6" fmla="*/ 0 w 286702"/>
                <a:gd name="connsiteY6" fmla="*/ 31432 h 504825"/>
                <a:gd name="connsiteX7" fmla="*/ 0 w 286702"/>
                <a:gd name="connsiteY7" fmla="*/ 31432 h 504825"/>
                <a:gd name="connsiteX8" fmla="*/ 28575 w 286702"/>
                <a:gd name="connsiteY8" fmla="*/ 313373 h 504825"/>
                <a:gd name="connsiteX9" fmla="*/ 953 w 286702"/>
                <a:gd name="connsiteY9" fmla="*/ 504825 h 504825"/>
                <a:gd name="connsiteX10" fmla="*/ 59055 w 286702"/>
                <a:gd name="connsiteY10" fmla="*/ 504825 h 504825"/>
                <a:gd name="connsiteX11" fmla="*/ 68580 w 286702"/>
                <a:gd name="connsiteY11" fmla="*/ 438150 h 504825"/>
                <a:gd name="connsiteX12" fmla="*/ 200025 w 286702"/>
                <a:gd name="connsiteY12" fmla="*/ 438150 h 504825"/>
                <a:gd name="connsiteX13" fmla="*/ 200025 w 286702"/>
                <a:gd name="connsiteY13" fmla="*/ 504825 h 504825"/>
                <a:gd name="connsiteX14" fmla="*/ 257175 w 286702"/>
                <a:gd name="connsiteY14" fmla="*/ 504825 h 504825"/>
                <a:gd name="connsiteX15" fmla="*/ 257175 w 286702"/>
                <a:gd name="connsiteY15" fmla="*/ 342900 h 504825"/>
                <a:gd name="connsiteX16" fmla="*/ 258127 w 286702"/>
                <a:gd name="connsiteY16" fmla="*/ 342900 h 504825"/>
                <a:gd name="connsiteX17" fmla="*/ 286703 w 286702"/>
                <a:gd name="connsiteY17" fmla="*/ 314325 h 504825"/>
                <a:gd name="connsiteX18" fmla="*/ 258127 w 286702"/>
                <a:gd name="connsiteY18" fmla="*/ 285750 h 504825"/>
                <a:gd name="connsiteX19" fmla="*/ 200025 w 286702"/>
                <a:gd name="connsiteY19" fmla="*/ 400050 h 504825"/>
                <a:gd name="connsiteX20" fmla="*/ 73343 w 286702"/>
                <a:gd name="connsiteY20" fmla="*/ 400050 h 504825"/>
                <a:gd name="connsiteX21" fmla="*/ 81915 w 286702"/>
                <a:gd name="connsiteY21" fmla="*/ 342900 h 504825"/>
                <a:gd name="connsiteX22" fmla="*/ 200025 w 286702"/>
                <a:gd name="connsiteY22" fmla="*/ 342900 h 504825"/>
                <a:gd name="connsiteX23" fmla="*/ 200025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58127" y="285750"/>
                  </a:moveTo>
                  <a:lnTo>
                    <a:pt x="82868" y="285750"/>
                  </a:lnTo>
                  <a:lnTo>
                    <a:pt x="57150" y="25718"/>
                  </a:lnTo>
                  <a:lnTo>
                    <a:pt x="57150" y="25718"/>
                  </a:lnTo>
                  <a:cubicBezTo>
                    <a:pt x="55245" y="11430"/>
                    <a:pt x="43815" y="0"/>
                    <a:pt x="28575" y="0"/>
                  </a:cubicBezTo>
                  <a:cubicBezTo>
                    <a:pt x="12383" y="0"/>
                    <a:pt x="0" y="12382"/>
                    <a:pt x="0" y="28575"/>
                  </a:cubicBezTo>
                  <a:cubicBezTo>
                    <a:pt x="0" y="29528"/>
                    <a:pt x="0" y="30480"/>
                    <a:pt x="0" y="31432"/>
                  </a:cubicBezTo>
                  <a:lnTo>
                    <a:pt x="0" y="31432"/>
                  </a:lnTo>
                  <a:lnTo>
                    <a:pt x="28575" y="313373"/>
                  </a:lnTo>
                  <a:lnTo>
                    <a:pt x="953" y="504825"/>
                  </a:lnTo>
                  <a:lnTo>
                    <a:pt x="59055" y="504825"/>
                  </a:lnTo>
                  <a:lnTo>
                    <a:pt x="68580" y="438150"/>
                  </a:lnTo>
                  <a:lnTo>
                    <a:pt x="200025" y="438150"/>
                  </a:lnTo>
                  <a:lnTo>
                    <a:pt x="200025" y="504825"/>
                  </a:lnTo>
                  <a:lnTo>
                    <a:pt x="257175" y="504825"/>
                  </a:lnTo>
                  <a:lnTo>
                    <a:pt x="257175" y="342900"/>
                  </a:lnTo>
                  <a:lnTo>
                    <a:pt x="258127" y="342900"/>
                  </a:lnTo>
                  <a:cubicBezTo>
                    <a:pt x="274320" y="342900"/>
                    <a:pt x="286703" y="330518"/>
                    <a:pt x="286703" y="314325"/>
                  </a:cubicBezTo>
                  <a:cubicBezTo>
                    <a:pt x="286703" y="298133"/>
                    <a:pt x="273368" y="285750"/>
                    <a:pt x="258127" y="285750"/>
                  </a:cubicBezTo>
                  <a:close/>
                  <a:moveTo>
                    <a:pt x="200025" y="400050"/>
                  </a:moveTo>
                  <a:lnTo>
                    <a:pt x="73343" y="400050"/>
                  </a:lnTo>
                  <a:lnTo>
                    <a:pt x="81915" y="342900"/>
                  </a:lnTo>
                  <a:lnTo>
                    <a:pt x="200025" y="342900"/>
                  </a:lnTo>
                  <a:lnTo>
                    <a:pt x="200025" y="400050"/>
                  </a:lnTo>
                  <a:close/>
                </a:path>
              </a:pathLst>
            </a:custGeom>
            <a:solidFill>
              <a:srgbClr val="8F87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4CB86BA-A720-4448-BD70-AA099E22BF46}"/>
                </a:ext>
              </a:extLst>
            </p:cNvPr>
            <p:cNvSpPr/>
            <p:nvPr/>
          </p:nvSpPr>
          <p:spPr>
            <a:xfrm>
              <a:off x="1414653" y="4952169"/>
              <a:ext cx="286702" cy="504825"/>
            </a:xfrm>
            <a:custGeom>
              <a:avLst/>
              <a:gdLst>
                <a:gd name="connsiteX0" fmla="*/ 286703 w 286702"/>
                <a:gd name="connsiteY0" fmla="*/ 31432 h 504825"/>
                <a:gd name="connsiteX1" fmla="*/ 286703 w 286702"/>
                <a:gd name="connsiteY1" fmla="*/ 28575 h 504825"/>
                <a:gd name="connsiteX2" fmla="*/ 258127 w 286702"/>
                <a:gd name="connsiteY2" fmla="*/ 0 h 504825"/>
                <a:gd name="connsiteX3" fmla="*/ 229552 w 286702"/>
                <a:gd name="connsiteY3" fmla="*/ 25718 h 504825"/>
                <a:gd name="connsiteX4" fmla="*/ 229552 w 286702"/>
                <a:gd name="connsiteY4" fmla="*/ 25718 h 504825"/>
                <a:gd name="connsiteX5" fmla="*/ 203835 w 286702"/>
                <a:gd name="connsiteY5" fmla="*/ 285750 h 504825"/>
                <a:gd name="connsiteX6" fmla="*/ 28575 w 286702"/>
                <a:gd name="connsiteY6" fmla="*/ 285750 h 504825"/>
                <a:gd name="connsiteX7" fmla="*/ 0 w 286702"/>
                <a:gd name="connsiteY7" fmla="*/ 314325 h 504825"/>
                <a:gd name="connsiteX8" fmla="*/ 28575 w 286702"/>
                <a:gd name="connsiteY8" fmla="*/ 342900 h 504825"/>
                <a:gd name="connsiteX9" fmla="*/ 29527 w 286702"/>
                <a:gd name="connsiteY9" fmla="*/ 342900 h 504825"/>
                <a:gd name="connsiteX10" fmla="*/ 29527 w 286702"/>
                <a:gd name="connsiteY10" fmla="*/ 504825 h 504825"/>
                <a:gd name="connsiteX11" fmla="*/ 86677 w 286702"/>
                <a:gd name="connsiteY11" fmla="*/ 504825 h 504825"/>
                <a:gd name="connsiteX12" fmla="*/ 86677 w 286702"/>
                <a:gd name="connsiteY12" fmla="*/ 438150 h 504825"/>
                <a:gd name="connsiteX13" fmla="*/ 218123 w 286702"/>
                <a:gd name="connsiteY13" fmla="*/ 438150 h 504825"/>
                <a:gd name="connsiteX14" fmla="*/ 227648 w 286702"/>
                <a:gd name="connsiteY14" fmla="*/ 504825 h 504825"/>
                <a:gd name="connsiteX15" fmla="*/ 285750 w 286702"/>
                <a:gd name="connsiteY15" fmla="*/ 504825 h 504825"/>
                <a:gd name="connsiteX16" fmla="*/ 258127 w 286702"/>
                <a:gd name="connsiteY16" fmla="*/ 313373 h 504825"/>
                <a:gd name="connsiteX17" fmla="*/ 286703 w 286702"/>
                <a:gd name="connsiteY17" fmla="*/ 31432 h 504825"/>
                <a:gd name="connsiteX18" fmla="*/ 286703 w 286702"/>
                <a:gd name="connsiteY18" fmla="*/ 31432 h 504825"/>
                <a:gd name="connsiteX19" fmla="*/ 86677 w 286702"/>
                <a:gd name="connsiteY19" fmla="*/ 400050 h 504825"/>
                <a:gd name="connsiteX20" fmla="*/ 86677 w 286702"/>
                <a:gd name="connsiteY20" fmla="*/ 342900 h 504825"/>
                <a:gd name="connsiteX21" fmla="*/ 204788 w 286702"/>
                <a:gd name="connsiteY21" fmla="*/ 342900 h 504825"/>
                <a:gd name="connsiteX22" fmla="*/ 213360 w 286702"/>
                <a:gd name="connsiteY22" fmla="*/ 400050 h 504825"/>
                <a:gd name="connsiteX23" fmla="*/ 86677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86703" y="31432"/>
                  </a:moveTo>
                  <a:cubicBezTo>
                    <a:pt x="286703" y="30480"/>
                    <a:pt x="286703" y="29528"/>
                    <a:pt x="286703" y="28575"/>
                  </a:cubicBezTo>
                  <a:cubicBezTo>
                    <a:pt x="286703" y="12382"/>
                    <a:pt x="274320" y="0"/>
                    <a:pt x="258127" y="0"/>
                  </a:cubicBezTo>
                  <a:cubicBezTo>
                    <a:pt x="243840" y="0"/>
                    <a:pt x="231457" y="11430"/>
                    <a:pt x="229552" y="25718"/>
                  </a:cubicBezTo>
                  <a:lnTo>
                    <a:pt x="229552" y="25718"/>
                  </a:lnTo>
                  <a:lnTo>
                    <a:pt x="203835" y="285750"/>
                  </a:lnTo>
                  <a:lnTo>
                    <a:pt x="28575" y="285750"/>
                  </a:lnTo>
                  <a:cubicBezTo>
                    <a:pt x="12382" y="285750"/>
                    <a:pt x="0" y="298133"/>
                    <a:pt x="0" y="314325"/>
                  </a:cubicBezTo>
                  <a:cubicBezTo>
                    <a:pt x="0" y="330518"/>
                    <a:pt x="12382" y="342900"/>
                    <a:pt x="28575" y="342900"/>
                  </a:cubicBezTo>
                  <a:lnTo>
                    <a:pt x="29527" y="342900"/>
                  </a:lnTo>
                  <a:lnTo>
                    <a:pt x="29527" y="504825"/>
                  </a:lnTo>
                  <a:lnTo>
                    <a:pt x="86677" y="504825"/>
                  </a:lnTo>
                  <a:lnTo>
                    <a:pt x="86677" y="438150"/>
                  </a:lnTo>
                  <a:lnTo>
                    <a:pt x="218123" y="438150"/>
                  </a:lnTo>
                  <a:lnTo>
                    <a:pt x="227648" y="504825"/>
                  </a:lnTo>
                  <a:lnTo>
                    <a:pt x="285750" y="504825"/>
                  </a:lnTo>
                  <a:lnTo>
                    <a:pt x="258127" y="313373"/>
                  </a:lnTo>
                  <a:lnTo>
                    <a:pt x="286703" y="31432"/>
                  </a:lnTo>
                  <a:lnTo>
                    <a:pt x="286703" y="31432"/>
                  </a:lnTo>
                  <a:close/>
                  <a:moveTo>
                    <a:pt x="86677" y="400050"/>
                  </a:moveTo>
                  <a:lnTo>
                    <a:pt x="86677" y="342900"/>
                  </a:lnTo>
                  <a:lnTo>
                    <a:pt x="204788" y="342900"/>
                  </a:lnTo>
                  <a:lnTo>
                    <a:pt x="213360" y="400050"/>
                  </a:lnTo>
                  <a:lnTo>
                    <a:pt x="86677" y="400050"/>
                  </a:lnTo>
                  <a:close/>
                </a:path>
              </a:pathLst>
            </a:custGeom>
            <a:solidFill>
              <a:srgbClr val="8F87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1F887D9-CCD6-44DE-9C8B-423DEDE96A9A}"/>
              </a:ext>
            </a:extLst>
          </p:cNvPr>
          <p:cNvGrpSpPr/>
          <p:nvPr/>
        </p:nvGrpSpPr>
        <p:grpSpPr>
          <a:xfrm>
            <a:off x="394685" y="735262"/>
            <a:ext cx="647700" cy="647700"/>
            <a:chOff x="394685" y="735262"/>
            <a:chExt cx="647700" cy="64770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BF099A87-374F-49DF-BCED-C94542241664}"/>
                </a:ext>
              </a:extLst>
            </p:cNvPr>
            <p:cNvSpPr/>
            <p:nvPr/>
          </p:nvSpPr>
          <p:spPr>
            <a:xfrm>
              <a:off x="699485" y="735262"/>
              <a:ext cx="38100" cy="114300"/>
            </a:xfrm>
            <a:custGeom>
              <a:avLst/>
              <a:gdLst>
                <a:gd name="connsiteX0" fmla="*/ 0 w 38100"/>
                <a:gd name="connsiteY0" fmla="*/ 0 h 114300"/>
                <a:gd name="connsiteX1" fmla="*/ 38100 w 38100"/>
                <a:gd name="connsiteY1" fmla="*/ 0 h 114300"/>
                <a:gd name="connsiteX2" fmla="*/ 38100 w 38100"/>
                <a:gd name="connsiteY2" fmla="*/ 114300 h 114300"/>
                <a:gd name="connsiteX3" fmla="*/ 0 w 38100"/>
                <a:gd name="connsiteY3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14300">
                  <a:moveTo>
                    <a:pt x="0" y="0"/>
                  </a:moveTo>
                  <a:lnTo>
                    <a:pt x="38100" y="0"/>
                  </a:lnTo>
                  <a:lnTo>
                    <a:pt x="38100" y="114300"/>
                  </a:lnTo>
                  <a:lnTo>
                    <a:pt x="0" y="1143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B11D397-3128-4F8B-A4B7-ECC18B257724}"/>
                </a:ext>
              </a:extLst>
            </p:cNvPr>
            <p:cNvSpPr/>
            <p:nvPr/>
          </p:nvSpPr>
          <p:spPr>
            <a:xfrm rot="8100000">
              <a:off x="898079" y="807182"/>
              <a:ext cx="107631" cy="38099"/>
            </a:xfrm>
            <a:custGeom>
              <a:avLst/>
              <a:gdLst>
                <a:gd name="connsiteX0" fmla="*/ 0 w 107631"/>
                <a:gd name="connsiteY0" fmla="*/ 0 h 38099"/>
                <a:gd name="connsiteX1" fmla="*/ 107632 w 107631"/>
                <a:gd name="connsiteY1" fmla="*/ 0 h 38099"/>
                <a:gd name="connsiteX2" fmla="*/ 107632 w 107631"/>
                <a:gd name="connsiteY2" fmla="*/ 38100 h 38099"/>
                <a:gd name="connsiteX3" fmla="*/ 0 w 107631"/>
                <a:gd name="connsiteY3" fmla="*/ 38100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631" h="38099">
                  <a:moveTo>
                    <a:pt x="0" y="0"/>
                  </a:moveTo>
                  <a:lnTo>
                    <a:pt x="107632" y="0"/>
                  </a:lnTo>
                  <a:lnTo>
                    <a:pt x="107632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21E1A8-1B73-4653-A6DD-E879E7DD2E22}"/>
                </a:ext>
              </a:extLst>
            </p:cNvPr>
            <p:cNvSpPr/>
            <p:nvPr/>
          </p:nvSpPr>
          <p:spPr>
            <a:xfrm rot="8100000">
              <a:off x="465645" y="771936"/>
              <a:ext cx="38099" cy="107631"/>
            </a:xfrm>
            <a:custGeom>
              <a:avLst/>
              <a:gdLst>
                <a:gd name="connsiteX0" fmla="*/ 0 w 38099"/>
                <a:gd name="connsiteY0" fmla="*/ 0 h 107631"/>
                <a:gd name="connsiteX1" fmla="*/ 38100 w 38099"/>
                <a:gd name="connsiteY1" fmla="*/ 0 h 107631"/>
                <a:gd name="connsiteX2" fmla="*/ 38100 w 38099"/>
                <a:gd name="connsiteY2" fmla="*/ 107632 h 107631"/>
                <a:gd name="connsiteX3" fmla="*/ 0 w 38099"/>
                <a:gd name="connsiteY3" fmla="*/ 107632 h 10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99" h="107631">
                  <a:moveTo>
                    <a:pt x="0" y="0"/>
                  </a:moveTo>
                  <a:lnTo>
                    <a:pt x="38100" y="0"/>
                  </a:lnTo>
                  <a:lnTo>
                    <a:pt x="38100" y="107632"/>
                  </a:lnTo>
                  <a:lnTo>
                    <a:pt x="0" y="107632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BD03C4D-F8E4-4BA8-AA25-FC13C77141AB}"/>
                </a:ext>
              </a:extLst>
            </p:cNvPr>
            <p:cNvSpPr/>
            <p:nvPr/>
          </p:nvSpPr>
          <p:spPr>
            <a:xfrm>
              <a:off x="947135" y="1001962"/>
              <a:ext cx="95250" cy="38100"/>
            </a:xfrm>
            <a:custGeom>
              <a:avLst/>
              <a:gdLst>
                <a:gd name="connsiteX0" fmla="*/ 0 w 95250"/>
                <a:gd name="connsiteY0" fmla="*/ 0 h 38100"/>
                <a:gd name="connsiteX1" fmla="*/ 95250 w 95250"/>
                <a:gd name="connsiteY1" fmla="*/ 0 h 38100"/>
                <a:gd name="connsiteX2" fmla="*/ 95250 w 95250"/>
                <a:gd name="connsiteY2" fmla="*/ 38100 h 38100"/>
                <a:gd name="connsiteX3" fmla="*/ 0 w 952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0"/>
                  </a:moveTo>
                  <a:lnTo>
                    <a:pt x="95250" y="0"/>
                  </a:lnTo>
                  <a:lnTo>
                    <a:pt x="952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EF34412-6E6A-4F2E-8073-130B16143D04}"/>
                </a:ext>
              </a:extLst>
            </p:cNvPr>
            <p:cNvSpPr/>
            <p:nvPr/>
          </p:nvSpPr>
          <p:spPr>
            <a:xfrm>
              <a:off x="394685" y="1001962"/>
              <a:ext cx="95250" cy="38100"/>
            </a:xfrm>
            <a:custGeom>
              <a:avLst/>
              <a:gdLst>
                <a:gd name="connsiteX0" fmla="*/ 0 w 95250"/>
                <a:gd name="connsiteY0" fmla="*/ 0 h 38100"/>
                <a:gd name="connsiteX1" fmla="*/ 95250 w 95250"/>
                <a:gd name="connsiteY1" fmla="*/ 0 h 38100"/>
                <a:gd name="connsiteX2" fmla="*/ 95250 w 95250"/>
                <a:gd name="connsiteY2" fmla="*/ 38100 h 38100"/>
                <a:gd name="connsiteX3" fmla="*/ 0 w 952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0"/>
                  </a:moveTo>
                  <a:lnTo>
                    <a:pt x="95250" y="0"/>
                  </a:lnTo>
                  <a:lnTo>
                    <a:pt x="952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8D28C5-FDEC-4E69-9B42-C6ED0BF34892}"/>
                </a:ext>
              </a:extLst>
            </p:cNvPr>
            <p:cNvSpPr/>
            <p:nvPr/>
          </p:nvSpPr>
          <p:spPr>
            <a:xfrm>
              <a:off x="394685" y="887662"/>
              <a:ext cx="647700" cy="495300"/>
            </a:xfrm>
            <a:custGeom>
              <a:avLst/>
              <a:gdLst>
                <a:gd name="connsiteX0" fmla="*/ 171450 w 647700"/>
                <a:gd name="connsiteY0" fmla="*/ 381000 h 495300"/>
                <a:gd name="connsiteX1" fmla="*/ 203835 w 647700"/>
                <a:gd name="connsiteY1" fmla="*/ 57150 h 495300"/>
                <a:gd name="connsiteX2" fmla="*/ 442913 w 647700"/>
                <a:gd name="connsiteY2" fmla="*/ 57150 h 495300"/>
                <a:gd name="connsiteX3" fmla="*/ 476250 w 647700"/>
                <a:gd name="connsiteY3" fmla="*/ 381000 h 495300"/>
                <a:gd name="connsiteX4" fmla="*/ 171450 w 647700"/>
                <a:gd name="connsiteY4" fmla="*/ 381000 h 495300"/>
                <a:gd name="connsiteX5" fmla="*/ 590550 w 647700"/>
                <a:gd name="connsiteY5" fmla="*/ 381000 h 495300"/>
                <a:gd name="connsiteX6" fmla="*/ 533400 w 647700"/>
                <a:gd name="connsiteY6" fmla="*/ 381000 h 495300"/>
                <a:gd name="connsiteX7" fmla="*/ 499110 w 647700"/>
                <a:gd name="connsiteY7" fmla="*/ 34290 h 495300"/>
                <a:gd name="connsiteX8" fmla="*/ 461010 w 647700"/>
                <a:gd name="connsiteY8" fmla="*/ 0 h 495300"/>
                <a:gd name="connsiteX9" fmla="*/ 186690 w 647700"/>
                <a:gd name="connsiteY9" fmla="*/ 0 h 495300"/>
                <a:gd name="connsiteX10" fmla="*/ 148590 w 647700"/>
                <a:gd name="connsiteY10" fmla="*/ 34290 h 495300"/>
                <a:gd name="connsiteX11" fmla="*/ 114300 w 647700"/>
                <a:gd name="connsiteY11" fmla="*/ 381000 h 495300"/>
                <a:gd name="connsiteX12" fmla="*/ 57150 w 647700"/>
                <a:gd name="connsiteY12" fmla="*/ 381000 h 495300"/>
                <a:gd name="connsiteX13" fmla="*/ 57150 w 647700"/>
                <a:gd name="connsiteY13" fmla="*/ 438150 h 495300"/>
                <a:gd name="connsiteX14" fmla="*/ 0 w 647700"/>
                <a:gd name="connsiteY14" fmla="*/ 438150 h 495300"/>
                <a:gd name="connsiteX15" fmla="*/ 0 w 647700"/>
                <a:gd name="connsiteY15" fmla="*/ 495300 h 495300"/>
                <a:gd name="connsiteX16" fmla="*/ 647700 w 647700"/>
                <a:gd name="connsiteY16" fmla="*/ 495300 h 495300"/>
                <a:gd name="connsiteX17" fmla="*/ 647700 w 647700"/>
                <a:gd name="connsiteY17" fmla="*/ 438150 h 495300"/>
                <a:gd name="connsiteX18" fmla="*/ 590550 w 647700"/>
                <a:gd name="connsiteY18" fmla="*/ 438150 h 495300"/>
                <a:gd name="connsiteX19" fmla="*/ 590550 w 647700"/>
                <a:gd name="connsiteY19" fmla="*/ 3810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47700" h="495300">
                  <a:moveTo>
                    <a:pt x="171450" y="381000"/>
                  </a:moveTo>
                  <a:lnTo>
                    <a:pt x="203835" y="57150"/>
                  </a:lnTo>
                  <a:lnTo>
                    <a:pt x="442913" y="57150"/>
                  </a:lnTo>
                  <a:lnTo>
                    <a:pt x="476250" y="381000"/>
                  </a:lnTo>
                  <a:lnTo>
                    <a:pt x="171450" y="381000"/>
                  </a:lnTo>
                  <a:close/>
                  <a:moveTo>
                    <a:pt x="590550" y="381000"/>
                  </a:moveTo>
                  <a:lnTo>
                    <a:pt x="533400" y="381000"/>
                  </a:lnTo>
                  <a:lnTo>
                    <a:pt x="499110" y="34290"/>
                  </a:lnTo>
                  <a:cubicBezTo>
                    <a:pt x="497205" y="15240"/>
                    <a:pt x="481013" y="0"/>
                    <a:pt x="461010" y="0"/>
                  </a:cubicBezTo>
                  <a:lnTo>
                    <a:pt x="186690" y="0"/>
                  </a:lnTo>
                  <a:cubicBezTo>
                    <a:pt x="166688" y="0"/>
                    <a:pt x="150495" y="15240"/>
                    <a:pt x="148590" y="34290"/>
                  </a:cubicBezTo>
                  <a:lnTo>
                    <a:pt x="114300" y="381000"/>
                  </a:lnTo>
                  <a:lnTo>
                    <a:pt x="57150" y="381000"/>
                  </a:lnTo>
                  <a:lnTo>
                    <a:pt x="57150" y="438150"/>
                  </a:lnTo>
                  <a:lnTo>
                    <a:pt x="0" y="438150"/>
                  </a:lnTo>
                  <a:lnTo>
                    <a:pt x="0" y="495300"/>
                  </a:lnTo>
                  <a:lnTo>
                    <a:pt x="647700" y="495300"/>
                  </a:lnTo>
                  <a:lnTo>
                    <a:pt x="647700" y="438150"/>
                  </a:lnTo>
                  <a:lnTo>
                    <a:pt x="590550" y="438150"/>
                  </a:lnTo>
                  <a:lnTo>
                    <a:pt x="590550" y="3810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020394A-E4C1-4C78-9D84-C67D3F42E6FC}"/>
                </a:ext>
              </a:extLst>
            </p:cNvPr>
            <p:cNvSpPr/>
            <p:nvPr/>
          </p:nvSpPr>
          <p:spPr>
            <a:xfrm>
              <a:off x="764254" y="982912"/>
              <a:ext cx="62865" cy="247650"/>
            </a:xfrm>
            <a:custGeom>
              <a:avLst/>
              <a:gdLst>
                <a:gd name="connsiteX0" fmla="*/ 0 w 62865"/>
                <a:gd name="connsiteY0" fmla="*/ 0 h 247650"/>
                <a:gd name="connsiteX1" fmla="*/ 23813 w 62865"/>
                <a:gd name="connsiteY1" fmla="*/ 247650 h 247650"/>
                <a:gd name="connsiteX2" fmla="*/ 62865 w 62865"/>
                <a:gd name="connsiteY2" fmla="*/ 247650 h 247650"/>
                <a:gd name="connsiteX3" fmla="*/ 38100 w 62865"/>
                <a:gd name="connsiteY3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65" h="247650">
                  <a:moveTo>
                    <a:pt x="0" y="0"/>
                  </a:moveTo>
                  <a:lnTo>
                    <a:pt x="23813" y="247650"/>
                  </a:lnTo>
                  <a:lnTo>
                    <a:pt x="62865" y="24765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6624E5-EFB6-4D77-BD23-92CDA50C6B2E}"/>
              </a:ext>
            </a:extLst>
          </p:cNvPr>
          <p:cNvGrpSpPr/>
          <p:nvPr/>
        </p:nvGrpSpPr>
        <p:grpSpPr>
          <a:xfrm>
            <a:off x="2857966" y="5608874"/>
            <a:ext cx="761999" cy="504825"/>
            <a:chOff x="939356" y="4952169"/>
            <a:chExt cx="761999" cy="504825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7E3E0D7-E4D1-4B8B-BD6F-29A828393238}"/>
                </a:ext>
              </a:extLst>
            </p:cNvPr>
            <p:cNvSpPr/>
            <p:nvPr/>
          </p:nvSpPr>
          <p:spPr>
            <a:xfrm>
              <a:off x="1082231" y="5104569"/>
              <a:ext cx="495300" cy="352425"/>
            </a:xfrm>
            <a:custGeom>
              <a:avLst/>
              <a:gdLst>
                <a:gd name="connsiteX0" fmla="*/ 266700 w 495300"/>
                <a:gd name="connsiteY0" fmla="*/ 57150 h 352425"/>
                <a:gd name="connsiteX1" fmla="*/ 466725 w 495300"/>
                <a:gd name="connsiteY1" fmla="*/ 57150 h 352425"/>
                <a:gd name="connsiteX2" fmla="*/ 495300 w 495300"/>
                <a:gd name="connsiteY2" fmla="*/ 28575 h 352425"/>
                <a:gd name="connsiteX3" fmla="*/ 466725 w 495300"/>
                <a:gd name="connsiteY3" fmla="*/ 0 h 352425"/>
                <a:gd name="connsiteX4" fmla="*/ 28575 w 495300"/>
                <a:gd name="connsiteY4" fmla="*/ 0 h 352425"/>
                <a:gd name="connsiteX5" fmla="*/ 0 w 495300"/>
                <a:gd name="connsiteY5" fmla="*/ 28575 h 352425"/>
                <a:gd name="connsiteX6" fmla="*/ 28575 w 495300"/>
                <a:gd name="connsiteY6" fmla="*/ 57150 h 352425"/>
                <a:gd name="connsiteX7" fmla="*/ 209550 w 495300"/>
                <a:gd name="connsiteY7" fmla="*/ 57150 h 352425"/>
                <a:gd name="connsiteX8" fmla="*/ 209550 w 495300"/>
                <a:gd name="connsiteY8" fmla="*/ 295275 h 352425"/>
                <a:gd name="connsiteX9" fmla="*/ 152400 w 495300"/>
                <a:gd name="connsiteY9" fmla="*/ 295275 h 352425"/>
                <a:gd name="connsiteX10" fmla="*/ 152400 w 495300"/>
                <a:gd name="connsiteY10" fmla="*/ 352425 h 352425"/>
                <a:gd name="connsiteX11" fmla="*/ 323850 w 495300"/>
                <a:gd name="connsiteY11" fmla="*/ 352425 h 352425"/>
                <a:gd name="connsiteX12" fmla="*/ 323850 w 495300"/>
                <a:gd name="connsiteY12" fmla="*/ 295275 h 352425"/>
                <a:gd name="connsiteX13" fmla="*/ 266700 w 495300"/>
                <a:gd name="connsiteY13" fmla="*/ 295275 h 352425"/>
                <a:gd name="connsiteX14" fmla="*/ 266700 w 495300"/>
                <a:gd name="connsiteY14" fmla="*/ 5715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5300" h="352425">
                  <a:moveTo>
                    <a:pt x="266700" y="57150"/>
                  </a:moveTo>
                  <a:lnTo>
                    <a:pt x="466725" y="57150"/>
                  </a:lnTo>
                  <a:cubicBezTo>
                    <a:pt x="482917" y="57150"/>
                    <a:pt x="495300" y="44768"/>
                    <a:pt x="495300" y="28575"/>
                  </a:cubicBezTo>
                  <a:cubicBezTo>
                    <a:pt x="495300" y="12382"/>
                    <a:pt x="482917" y="0"/>
                    <a:pt x="466725" y="0"/>
                  </a:cubicBezTo>
                  <a:lnTo>
                    <a:pt x="28575" y="0"/>
                  </a:lnTo>
                  <a:cubicBezTo>
                    <a:pt x="12382" y="0"/>
                    <a:pt x="0" y="12382"/>
                    <a:pt x="0" y="28575"/>
                  </a:cubicBezTo>
                  <a:cubicBezTo>
                    <a:pt x="0" y="44768"/>
                    <a:pt x="12382" y="57150"/>
                    <a:pt x="28575" y="57150"/>
                  </a:cubicBezTo>
                  <a:lnTo>
                    <a:pt x="209550" y="57150"/>
                  </a:lnTo>
                  <a:lnTo>
                    <a:pt x="209550" y="295275"/>
                  </a:lnTo>
                  <a:lnTo>
                    <a:pt x="152400" y="295275"/>
                  </a:lnTo>
                  <a:lnTo>
                    <a:pt x="152400" y="352425"/>
                  </a:lnTo>
                  <a:lnTo>
                    <a:pt x="323850" y="352425"/>
                  </a:lnTo>
                  <a:lnTo>
                    <a:pt x="323850" y="295275"/>
                  </a:lnTo>
                  <a:lnTo>
                    <a:pt x="266700" y="295275"/>
                  </a:lnTo>
                  <a:lnTo>
                    <a:pt x="266700" y="57150"/>
                  </a:ln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AF096A-8FAE-4044-A97B-CA1CC01D992F}"/>
                </a:ext>
              </a:extLst>
            </p:cNvPr>
            <p:cNvSpPr/>
            <p:nvPr/>
          </p:nvSpPr>
          <p:spPr>
            <a:xfrm>
              <a:off x="939356" y="4952169"/>
              <a:ext cx="286702" cy="504825"/>
            </a:xfrm>
            <a:custGeom>
              <a:avLst/>
              <a:gdLst>
                <a:gd name="connsiteX0" fmla="*/ 258127 w 286702"/>
                <a:gd name="connsiteY0" fmla="*/ 285750 h 504825"/>
                <a:gd name="connsiteX1" fmla="*/ 82868 w 286702"/>
                <a:gd name="connsiteY1" fmla="*/ 285750 h 504825"/>
                <a:gd name="connsiteX2" fmla="*/ 57150 w 286702"/>
                <a:gd name="connsiteY2" fmla="*/ 25718 h 504825"/>
                <a:gd name="connsiteX3" fmla="*/ 57150 w 286702"/>
                <a:gd name="connsiteY3" fmla="*/ 25718 h 504825"/>
                <a:gd name="connsiteX4" fmla="*/ 28575 w 286702"/>
                <a:gd name="connsiteY4" fmla="*/ 0 h 504825"/>
                <a:gd name="connsiteX5" fmla="*/ 0 w 286702"/>
                <a:gd name="connsiteY5" fmla="*/ 28575 h 504825"/>
                <a:gd name="connsiteX6" fmla="*/ 0 w 286702"/>
                <a:gd name="connsiteY6" fmla="*/ 31432 h 504825"/>
                <a:gd name="connsiteX7" fmla="*/ 0 w 286702"/>
                <a:gd name="connsiteY7" fmla="*/ 31432 h 504825"/>
                <a:gd name="connsiteX8" fmla="*/ 28575 w 286702"/>
                <a:gd name="connsiteY8" fmla="*/ 313373 h 504825"/>
                <a:gd name="connsiteX9" fmla="*/ 953 w 286702"/>
                <a:gd name="connsiteY9" fmla="*/ 504825 h 504825"/>
                <a:gd name="connsiteX10" fmla="*/ 59055 w 286702"/>
                <a:gd name="connsiteY10" fmla="*/ 504825 h 504825"/>
                <a:gd name="connsiteX11" fmla="*/ 68580 w 286702"/>
                <a:gd name="connsiteY11" fmla="*/ 438150 h 504825"/>
                <a:gd name="connsiteX12" fmla="*/ 200025 w 286702"/>
                <a:gd name="connsiteY12" fmla="*/ 438150 h 504825"/>
                <a:gd name="connsiteX13" fmla="*/ 200025 w 286702"/>
                <a:gd name="connsiteY13" fmla="*/ 504825 h 504825"/>
                <a:gd name="connsiteX14" fmla="*/ 257175 w 286702"/>
                <a:gd name="connsiteY14" fmla="*/ 504825 h 504825"/>
                <a:gd name="connsiteX15" fmla="*/ 257175 w 286702"/>
                <a:gd name="connsiteY15" fmla="*/ 342900 h 504825"/>
                <a:gd name="connsiteX16" fmla="*/ 258127 w 286702"/>
                <a:gd name="connsiteY16" fmla="*/ 342900 h 504825"/>
                <a:gd name="connsiteX17" fmla="*/ 286703 w 286702"/>
                <a:gd name="connsiteY17" fmla="*/ 314325 h 504825"/>
                <a:gd name="connsiteX18" fmla="*/ 258127 w 286702"/>
                <a:gd name="connsiteY18" fmla="*/ 285750 h 504825"/>
                <a:gd name="connsiteX19" fmla="*/ 200025 w 286702"/>
                <a:gd name="connsiteY19" fmla="*/ 400050 h 504825"/>
                <a:gd name="connsiteX20" fmla="*/ 73343 w 286702"/>
                <a:gd name="connsiteY20" fmla="*/ 400050 h 504825"/>
                <a:gd name="connsiteX21" fmla="*/ 81915 w 286702"/>
                <a:gd name="connsiteY21" fmla="*/ 342900 h 504825"/>
                <a:gd name="connsiteX22" fmla="*/ 200025 w 286702"/>
                <a:gd name="connsiteY22" fmla="*/ 342900 h 504825"/>
                <a:gd name="connsiteX23" fmla="*/ 200025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58127" y="285750"/>
                  </a:moveTo>
                  <a:lnTo>
                    <a:pt x="82868" y="285750"/>
                  </a:lnTo>
                  <a:lnTo>
                    <a:pt x="57150" y="25718"/>
                  </a:lnTo>
                  <a:lnTo>
                    <a:pt x="57150" y="25718"/>
                  </a:lnTo>
                  <a:cubicBezTo>
                    <a:pt x="55245" y="11430"/>
                    <a:pt x="43815" y="0"/>
                    <a:pt x="28575" y="0"/>
                  </a:cubicBezTo>
                  <a:cubicBezTo>
                    <a:pt x="12383" y="0"/>
                    <a:pt x="0" y="12382"/>
                    <a:pt x="0" y="28575"/>
                  </a:cubicBezTo>
                  <a:cubicBezTo>
                    <a:pt x="0" y="29528"/>
                    <a:pt x="0" y="30480"/>
                    <a:pt x="0" y="31432"/>
                  </a:cubicBezTo>
                  <a:lnTo>
                    <a:pt x="0" y="31432"/>
                  </a:lnTo>
                  <a:lnTo>
                    <a:pt x="28575" y="313373"/>
                  </a:lnTo>
                  <a:lnTo>
                    <a:pt x="953" y="504825"/>
                  </a:lnTo>
                  <a:lnTo>
                    <a:pt x="59055" y="504825"/>
                  </a:lnTo>
                  <a:lnTo>
                    <a:pt x="68580" y="438150"/>
                  </a:lnTo>
                  <a:lnTo>
                    <a:pt x="200025" y="438150"/>
                  </a:lnTo>
                  <a:lnTo>
                    <a:pt x="200025" y="504825"/>
                  </a:lnTo>
                  <a:lnTo>
                    <a:pt x="257175" y="504825"/>
                  </a:lnTo>
                  <a:lnTo>
                    <a:pt x="257175" y="342900"/>
                  </a:lnTo>
                  <a:lnTo>
                    <a:pt x="258127" y="342900"/>
                  </a:lnTo>
                  <a:cubicBezTo>
                    <a:pt x="274320" y="342900"/>
                    <a:pt x="286703" y="330518"/>
                    <a:pt x="286703" y="314325"/>
                  </a:cubicBezTo>
                  <a:cubicBezTo>
                    <a:pt x="286703" y="298133"/>
                    <a:pt x="273368" y="285750"/>
                    <a:pt x="258127" y="285750"/>
                  </a:cubicBezTo>
                  <a:close/>
                  <a:moveTo>
                    <a:pt x="200025" y="400050"/>
                  </a:moveTo>
                  <a:lnTo>
                    <a:pt x="73343" y="400050"/>
                  </a:lnTo>
                  <a:lnTo>
                    <a:pt x="81915" y="342900"/>
                  </a:lnTo>
                  <a:lnTo>
                    <a:pt x="200025" y="342900"/>
                  </a:lnTo>
                  <a:lnTo>
                    <a:pt x="200025" y="400050"/>
                  </a:ln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8430D64-3606-472E-A935-AAE6E226649F}"/>
                </a:ext>
              </a:extLst>
            </p:cNvPr>
            <p:cNvSpPr/>
            <p:nvPr/>
          </p:nvSpPr>
          <p:spPr>
            <a:xfrm>
              <a:off x="1414653" y="4952169"/>
              <a:ext cx="286702" cy="504825"/>
            </a:xfrm>
            <a:custGeom>
              <a:avLst/>
              <a:gdLst>
                <a:gd name="connsiteX0" fmla="*/ 286703 w 286702"/>
                <a:gd name="connsiteY0" fmla="*/ 31432 h 504825"/>
                <a:gd name="connsiteX1" fmla="*/ 286703 w 286702"/>
                <a:gd name="connsiteY1" fmla="*/ 28575 h 504825"/>
                <a:gd name="connsiteX2" fmla="*/ 258127 w 286702"/>
                <a:gd name="connsiteY2" fmla="*/ 0 h 504825"/>
                <a:gd name="connsiteX3" fmla="*/ 229552 w 286702"/>
                <a:gd name="connsiteY3" fmla="*/ 25718 h 504825"/>
                <a:gd name="connsiteX4" fmla="*/ 229552 w 286702"/>
                <a:gd name="connsiteY4" fmla="*/ 25718 h 504825"/>
                <a:gd name="connsiteX5" fmla="*/ 203835 w 286702"/>
                <a:gd name="connsiteY5" fmla="*/ 285750 h 504825"/>
                <a:gd name="connsiteX6" fmla="*/ 28575 w 286702"/>
                <a:gd name="connsiteY6" fmla="*/ 285750 h 504825"/>
                <a:gd name="connsiteX7" fmla="*/ 0 w 286702"/>
                <a:gd name="connsiteY7" fmla="*/ 314325 h 504825"/>
                <a:gd name="connsiteX8" fmla="*/ 28575 w 286702"/>
                <a:gd name="connsiteY8" fmla="*/ 342900 h 504825"/>
                <a:gd name="connsiteX9" fmla="*/ 29527 w 286702"/>
                <a:gd name="connsiteY9" fmla="*/ 342900 h 504825"/>
                <a:gd name="connsiteX10" fmla="*/ 29527 w 286702"/>
                <a:gd name="connsiteY10" fmla="*/ 504825 h 504825"/>
                <a:gd name="connsiteX11" fmla="*/ 86677 w 286702"/>
                <a:gd name="connsiteY11" fmla="*/ 504825 h 504825"/>
                <a:gd name="connsiteX12" fmla="*/ 86677 w 286702"/>
                <a:gd name="connsiteY12" fmla="*/ 438150 h 504825"/>
                <a:gd name="connsiteX13" fmla="*/ 218123 w 286702"/>
                <a:gd name="connsiteY13" fmla="*/ 438150 h 504825"/>
                <a:gd name="connsiteX14" fmla="*/ 227648 w 286702"/>
                <a:gd name="connsiteY14" fmla="*/ 504825 h 504825"/>
                <a:gd name="connsiteX15" fmla="*/ 285750 w 286702"/>
                <a:gd name="connsiteY15" fmla="*/ 504825 h 504825"/>
                <a:gd name="connsiteX16" fmla="*/ 258127 w 286702"/>
                <a:gd name="connsiteY16" fmla="*/ 313373 h 504825"/>
                <a:gd name="connsiteX17" fmla="*/ 286703 w 286702"/>
                <a:gd name="connsiteY17" fmla="*/ 31432 h 504825"/>
                <a:gd name="connsiteX18" fmla="*/ 286703 w 286702"/>
                <a:gd name="connsiteY18" fmla="*/ 31432 h 504825"/>
                <a:gd name="connsiteX19" fmla="*/ 86677 w 286702"/>
                <a:gd name="connsiteY19" fmla="*/ 400050 h 504825"/>
                <a:gd name="connsiteX20" fmla="*/ 86677 w 286702"/>
                <a:gd name="connsiteY20" fmla="*/ 342900 h 504825"/>
                <a:gd name="connsiteX21" fmla="*/ 204788 w 286702"/>
                <a:gd name="connsiteY21" fmla="*/ 342900 h 504825"/>
                <a:gd name="connsiteX22" fmla="*/ 213360 w 286702"/>
                <a:gd name="connsiteY22" fmla="*/ 400050 h 504825"/>
                <a:gd name="connsiteX23" fmla="*/ 86677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86703" y="31432"/>
                  </a:moveTo>
                  <a:cubicBezTo>
                    <a:pt x="286703" y="30480"/>
                    <a:pt x="286703" y="29528"/>
                    <a:pt x="286703" y="28575"/>
                  </a:cubicBezTo>
                  <a:cubicBezTo>
                    <a:pt x="286703" y="12382"/>
                    <a:pt x="274320" y="0"/>
                    <a:pt x="258127" y="0"/>
                  </a:cubicBezTo>
                  <a:cubicBezTo>
                    <a:pt x="243840" y="0"/>
                    <a:pt x="231457" y="11430"/>
                    <a:pt x="229552" y="25718"/>
                  </a:cubicBezTo>
                  <a:lnTo>
                    <a:pt x="229552" y="25718"/>
                  </a:lnTo>
                  <a:lnTo>
                    <a:pt x="203835" y="285750"/>
                  </a:lnTo>
                  <a:lnTo>
                    <a:pt x="28575" y="285750"/>
                  </a:lnTo>
                  <a:cubicBezTo>
                    <a:pt x="12382" y="285750"/>
                    <a:pt x="0" y="298133"/>
                    <a:pt x="0" y="314325"/>
                  </a:cubicBezTo>
                  <a:cubicBezTo>
                    <a:pt x="0" y="330518"/>
                    <a:pt x="12382" y="342900"/>
                    <a:pt x="28575" y="342900"/>
                  </a:cubicBezTo>
                  <a:lnTo>
                    <a:pt x="29527" y="342900"/>
                  </a:lnTo>
                  <a:lnTo>
                    <a:pt x="29527" y="504825"/>
                  </a:lnTo>
                  <a:lnTo>
                    <a:pt x="86677" y="504825"/>
                  </a:lnTo>
                  <a:lnTo>
                    <a:pt x="86677" y="438150"/>
                  </a:lnTo>
                  <a:lnTo>
                    <a:pt x="218123" y="438150"/>
                  </a:lnTo>
                  <a:lnTo>
                    <a:pt x="227648" y="504825"/>
                  </a:lnTo>
                  <a:lnTo>
                    <a:pt x="285750" y="504825"/>
                  </a:lnTo>
                  <a:lnTo>
                    <a:pt x="258127" y="313373"/>
                  </a:lnTo>
                  <a:lnTo>
                    <a:pt x="286703" y="31432"/>
                  </a:lnTo>
                  <a:lnTo>
                    <a:pt x="286703" y="31432"/>
                  </a:lnTo>
                  <a:close/>
                  <a:moveTo>
                    <a:pt x="86677" y="400050"/>
                  </a:moveTo>
                  <a:lnTo>
                    <a:pt x="86677" y="342900"/>
                  </a:lnTo>
                  <a:lnTo>
                    <a:pt x="204788" y="342900"/>
                  </a:lnTo>
                  <a:lnTo>
                    <a:pt x="213360" y="400050"/>
                  </a:lnTo>
                  <a:lnTo>
                    <a:pt x="86677" y="400050"/>
                  </a:ln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8" name="Graphic 2" descr="Covid-19 with solid fill">
            <a:extLst>
              <a:ext uri="{FF2B5EF4-FFF2-40B4-BE49-F238E27FC236}">
                <a16:creationId xmlns:a16="http://schemas.microsoft.com/office/drawing/2014/main" id="{D6E018F5-2C39-427D-AA89-D725BB94D9C4}"/>
              </a:ext>
            </a:extLst>
          </p:cNvPr>
          <p:cNvSpPr/>
          <p:nvPr/>
        </p:nvSpPr>
        <p:spPr>
          <a:xfrm>
            <a:off x="5032967" y="375259"/>
            <a:ext cx="1735497" cy="1735500"/>
          </a:xfrm>
          <a:custGeom>
            <a:avLst/>
            <a:gdLst>
              <a:gd name="connsiteX0" fmla="*/ 537561 w 1024040"/>
              <a:gd name="connsiteY0" fmla="*/ 110549 h 1024042"/>
              <a:gd name="connsiteX1" fmla="*/ 571348 w 1024040"/>
              <a:gd name="connsiteY1" fmla="*/ 51239 h 1024042"/>
              <a:gd name="connsiteX2" fmla="*/ 512020 w 1024040"/>
              <a:gd name="connsiteY2" fmla="*/ 0 h 1024042"/>
              <a:gd name="connsiteX3" fmla="*/ 452691 w 1024040"/>
              <a:gd name="connsiteY3" fmla="*/ 51239 h 1024042"/>
              <a:gd name="connsiteX4" fmla="*/ 486322 w 1024040"/>
              <a:gd name="connsiteY4" fmla="*/ 110343 h 1024042"/>
              <a:gd name="connsiteX5" fmla="*/ 486331 w 1024040"/>
              <a:gd name="connsiteY5" fmla="*/ 154738 h 1024042"/>
              <a:gd name="connsiteX6" fmla="*/ 393036 w 1024040"/>
              <a:gd name="connsiteY6" fmla="*/ 174090 h 1024042"/>
              <a:gd name="connsiteX7" fmla="*/ 397332 w 1024040"/>
              <a:gd name="connsiteY7" fmla="*/ 135461 h 1024042"/>
              <a:gd name="connsiteX8" fmla="*/ 349926 w 1024040"/>
              <a:gd name="connsiteY8" fmla="*/ 119637 h 1024042"/>
              <a:gd name="connsiteX9" fmla="*/ 327371 w 1024040"/>
              <a:gd name="connsiteY9" fmla="*/ 164237 h 1024042"/>
              <a:gd name="connsiteX10" fmla="*/ 357425 w 1024040"/>
              <a:gd name="connsiteY10" fmla="*/ 188570 h 1024042"/>
              <a:gd name="connsiteX11" fmla="*/ 357503 w 1024040"/>
              <a:gd name="connsiteY11" fmla="*/ 188761 h 1024042"/>
              <a:gd name="connsiteX12" fmla="*/ 277495 w 1024040"/>
              <a:gd name="connsiteY12" fmla="*/ 241369 h 1024042"/>
              <a:gd name="connsiteX13" fmla="*/ 246196 w 1024040"/>
              <a:gd name="connsiteY13" fmla="*/ 210084 h 1024042"/>
              <a:gd name="connsiteX14" fmla="*/ 228149 w 1024040"/>
              <a:gd name="connsiteY14" fmla="*/ 144246 h 1024042"/>
              <a:gd name="connsiteX15" fmla="*/ 149966 w 1024040"/>
              <a:gd name="connsiteY15" fmla="*/ 149968 h 1024042"/>
              <a:gd name="connsiteX16" fmla="*/ 144246 w 1024040"/>
              <a:gd name="connsiteY16" fmla="*/ 228151 h 1024042"/>
              <a:gd name="connsiteX17" fmla="*/ 209807 w 1024040"/>
              <a:gd name="connsiteY17" fmla="*/ 246161 h 1024042"/>
              <a:gd name="connsiteX18" fmla="*/ 241245 w 1024040"/>
              <a:gd name="connsiteY18" fmla="*/ 277586 h 1024042"/>
              <a:gd name="connsiteX19" fmla="*/ 188098 w 1024040"/>
              <a:gd name="connsiteY19" fmla="*/ 358545 h 1024042"/>
              <a:gd name="connsiteX20" fmla="*/ 187634 w 1024040"/>
              <a:gd name="connsiteY20" fmla="*/ 358354 h 1024042"/>
              <a:gd name="connsiteX21" fmla="*/ 163303 w 1024040"/>
              <a:gd name="connsiteY21" fmla="*/ 328303 h 1024042"/>
              <a:gd name="connsiteX22" fmla="*/ 118704 w 1024040"/>
              <a:gd name="connsiteY22" fmla="*/ 350859 h 1024042"/>
              <a:gd name="connsiteX23" fmla="*/ 134529 w 1024040"/>
              <a:gd name="connsiteY23" fmla="*/ 398265 h 1024042"/>
              <a:gd name="connsiteX24" fmla="*/ 173171 w 1024040"/>
              <a:gd name="connsiteY24" fmla="*/ 393965 h 1024042"/>
              <a:gd name="connsiteX25" fmla="*/ 173498 w 1024040"/>
              <a:gd name="connsiteY25" fmla="*/ 394100 h 1024042"/>
              <a:gd name="connsiteX26" fmla="*/ 154401 w 1024040"/>
              <a:gd name="connsiteY26" fmla="*/ 486476 h 1024042"/>
              <a:gd name="connsiteX27" fmla="*/ 110554 w 1024040"/>
              <a:gd name="connsiteY27" fmla="*/ 486484 h 1024042"/>
              <a:gd name="connsiteX28" fmla="*/ 51239 w 1024040"/>
              <a:gd name="connsiteY28" fmla="*/ 452691 h 1024042"/>
              <a:gd name="connsiteX29" fmla="*/ 0 w 1024040"/>
              <a:gd name="connsiteY29" fmla="*/ 512020 h 1024042"/>
              <a:gd name="connsiteX30" fmla="*/ 51239 w 1024040"/>
              <a:gd name="connsiteY30" fmla="*/ 571349 h 1024042"/>
              <a:gd name="connsiteX31" fmla="*/ 110338 w 1024040"/>
              <a:gd name="connsiteY31" fmla="*/ 537723 h 1024042"/>
              <a:gd name="connsiteX32" fmla="*/ 154356 w 1024040"/>
              <a:gd name="connsiteY32" fmla="*/ 537715 h 1024042"/>
              <a:gd name="connsiteX33" fmla="*/ 173498 w 1024040"/>
              <a:gd name="connsiteY33" fmla="*/ 630672 h 1024042"/>
              <a:gd name="connsiteX34" fmla="*/ 173171 w 1024040"/>
              <a:gd name="connsiteY34" fmla="*/ 630807 h 1024042"/>
              <a:gd name="connsiteX35" fmla="*/ 134528 w 1024040"/>
              <a:gd name="connsiteY35" fmla="*/ 626506 h 1024042"/>
              <a:gd name="connsiteX36" fmla="*/ 118704 w 1024040"/>
              <a:gd name="connsiteY36" fmla="*/ 673912 h 1024042"/>
              <a:gd name="connsiteX37" fmla="*/ 163303 w 1024040"/>
              <a:gd name="connsiteY37" fmla="*/ 696469 h 1024042"/>
              <a:gd name="connsiteX38" fmla="*/ 187634 w 1024040"/>
              <a:gd name="connsiteY38" fmla="*/ 666418 h 1024042"/>
              <a:gd name="connsiteX39" fmla="*/ 188097 w 1024040"/>
              <a:gd name="connsiteY39" fmla="*/ 666227 h 1024042"/>
              <a:gd name="connsiteX40" fmla="*/ 241008 w 1024040"/>
              <a:gd name="connsiteY40" fmla="*/ 746916 h 1024042"/>
              <a:gd name="connsiteX41" fmla="*/ 210095 w 1024040"/>
              <a:gd name="connsiteY41" fmla="*/ 777842 h 1024042"/>
              <a:gd name="connsiteX42" fmla="*/ 144247 w 1024040"/>
              <a:gd name="connsiteY42" fmla="*/ 795891 h 1024042"/>
              <a:gd name="connsiteX43" fmla="*/ 149968 w 1024040"/>
              <a:gd name="connsiteY43" fmla="*/ 874075 h 1024042"/>
              <a:gd name="connsiteX44" fmla="*/ 228149 w 1024040"/>
              <a:gd name="connsiteY44" fmla="*/ 879794 h 1024042"/>
              <a:gd name="connsiteX45" fmla="*/ 246160 w 1024040"/>
              <a:gd name="connsiteY45" fmla="*/ 814231 h 1024042"/>
              <a:gd name="connsiteX46" fmla="*/ 277218 w 1024040"/>
              <a:gd name="connsiteY46" fmla="*/ 783162 h 1024042"/>
              <a:gd name="connsiteX47" fmla="*/ 357503 w 1024040"/>
              <a:gd name="connsiteY47" fmla="*/ 836010 h 1024042"/>
              <a:gd name="connsiteX48" fmla="*/ 357421 w 1024040"/>
              <a:gd name="connsiteY48" fmla="*/ 836206 h 1024042"/>
              <a:gd name="connsiteX49" fmla="*/ 327370 w 1024040"/>
              <a:gd name="connsiteY49" fmla="*/ 860536 h 1024042"/>
              <a:gd name="connsiteX50" fmla="*/ 349926 w 1024040"/>
              <a:gd name="connsiteY50" fmla="*/ 905136 h 1024042"/>
              <a:gd name="connsiteX51" fmla="*/ 397332 w 1024040"/>
              <a:gd name="connsiteY51" fmla="*/ 889311 h 1024042"/>
              <a:gd name="connsiteX52" fmla="*/ 393035 w 1024040"/>
              <a:gd name="connsiteY52" fmla="*/ 850682 h 1024042"/>
              <a:gd name="connsiteX53" fmla="*/ 486475 w 1024040"/>
              <a:gd name="connsiteY53" fmla="*/ 870045 h 1024042"/>
              <a:gd name="connsiteX54" fmla="*/ 486482 w 1024040"/>
              <a:gd name="connsiteY54" fmla="*/ 913489 h 1024042"/>
              <a:gd name="connsiteX55" fmla="*/ 452689 w 1024040"/>
              <a:gd name="connsiteY55" fmla="*/ 972804 h 1024042"/>
              <a:gd name="connsiteX56" fmla="*/ 512019 w 1024040"/>
              <a:gd name="connsiteY56" fmla="*/ 1024043 h 1024042"/>
              <a:gd name="connsiteX57" fmla="*/ 571348 w 1024040"/>
              <a:gd name="connsiteY57" fmla="*/ 972804 h 1024042"/>
              <a:gd name="connsiteX58" fmla="*/ 537721 w 1024040"/>
              <a:gd name="connsiteY58" fmla="*/ 913704 h 1024042"/>
              <a:gd name="connsiteX59" fmla="*/ 537713 w 1024040"/>
              <a:gd name="connsiteY59" fmla="*/ 870036 h 1024042"/>
              <a:gd name="connsiteX60" fmla="*/ 629738 w 1024040"/>
              <a:gd name="connsiteY60" fmla="*/ 851120 h 1024042"/>
              <a:gd name="connsiteX61" fmla="*/ 625574 w 1024040"/>
              <a:gd name="connsiteY61" fmla="*/ 889311 h 1024042"/>
              <a:gd name="connsiteX62" fmla="*/ 672980 w 1024040"/>
              <a:gd name="connsiteY62" fmla="*/ 905136 h 1024042"/>
              <a:gd name="connsiteX63" fmla="*/ 695535 w 1024040"/>
              <a:gd name="connsiteY63" fmla="*/ 860536 h 1024042"/>
              <a:gd name="connsiteX64" fmla="*/ 665778 w 1024040"/>
              <a:gd name="connsiteY64" fmla="*/ 836364 h 1024042"/>
              <a:gd name="connsiteX65" fmla="*/ 746942 w 1024040"/>
              <a:gd name="connsiteY65" fmla="*/ 783078 h 1024042"/>
              <a:gd name="connsiteX66" fmla="*/ 777844 w 1024040"/>
              <a:gd name="connsiteY66" fmla="*/ 813967 h 1024042"/>
              <a:gd name="connsiteX67" fmla="*/ 795889 w 1024040"/>
              <a:gd name="connsiteY67" fmla="*/ 879794 h 1024042"/>
              <a:gd name="connsiteX68" fmla="*/ 874073 w 1024040"/>
              <a:gd name="connsiteY68" fmla="*/ 874075 h 1024042"/>
              <a:gd name="connsiteX69" fmla="*/ 879793 w 1024040"/>
              <a:gd name="connsiteY69" fmla="*/ 795891 h 1024042"/>
              <a:gd name="connsiteX70" fmla="*/ 814224 w 1024040"/>
              <a:gd name="connsiteY70" fmla="*/ 777881 h 1024042"/>
              <a:gd name="connsiteX71" fmla="*/ 783145 w 1024040"/>
              <a:gd name="connsiteY71" fmla="*/ 746813 h 1024042"/>
              <a:gd name="connsiteX72" fmla="*/ 835603 w 1024040"/>
              <a:gd name="connsiteY72" fmla="*/ 667031 h 1024042"/>
              <a:gd name="connsiteX73" fmla="*/ 859603 w 1024040"/>
              <a:gd name="connsiteY73" fmla="*/ 696469 h 1024042"/>
              <a:gd name="connsiteX74" fmla="*/ 904203 w 1024040"/>
              <a:gd name="connsiteY74" fmla="*/ 673912 h 1024042"/>
              <a:gd name="connsiteX75" fmla="*/ 888378 w 1024040"/>
              <a:gd name="connsiteY75" fmla="*/ 626506 h 1024042"/>
              <a:gd name="connsiteX76" fmla="*/ 850612 w 1024040"/>
              <a:gd name="connsiteY76" fmla="*/ 630543 h 1024042"/>
              <a:gd name="connsiteX77" fmla="*/ 869720 w 1024040"/>
              <a:gd name="connsiteY77" fmla="*/ 537572 h 1024042"/>
              <a:gd name="connsiteX78" fmla="*/ 913492 w 1024040"/>
              <a:gd name="connsiteY78" fmla="*/ 537561 h 1024042"/>
              <a:gd name="connsiteX79" fmla="*/ 972802 w 1024040"/>
              <a:gd name="connsiteY79" fmla="*/ 571349 h 1024042"/>
              <a:gd name="connsiteX80" fmla="*/ 1024041 w 1024040"/>
              <a:gd name="connsiteY80" fmla="*/ 512020 h 1024042"/>
              <a:gd name="connsiteX81" fmla="*/ 972802 w 1024040"/>
              <a:gd name="connsiteY81" fmla="*/ 452691 h 1024042"/>
              <a:gd name="connsiteX82" fmla="*/ 913699 w 1024040"/>
              <a:gd name="connsiteY82" fmla="*/ 486323 h 1024042"/>
              <a:gd name="connsiteX83" fmla="*/ 869655 w 1024040"/>
              <a:gd name="connsiteY83" fmla="*/ 486333 h 1024042"/>
              <a:gd name="connsiteX84" fmla="*/ 850612 w 1024040"/>
              <a:gd name="connsiteY84" fmla="*/ 394230 h 1024042"/>
              <a:gd name="connsiteX85" fmla="*/ 888378 w 1024040"/>
              <a:gd name="connsiteY85" fmla="*/ 398267 h 1024042"/>
              <a:gd name="connsiteX86" fmla="*/ 904203 w 1024040"/>
              <a:gd name="connsiteY86" fmla="*/ 350861 h 1024042"/>
              <a:gd name="connsiteX87" fmla="*/ 859603 w 1024040"/>
              <a:gd name="connsiteY87" fmla="*/ 328304 h 1024042"/>
              <a:gd name="connsiteX88" fmla="*/ 835606 w 1024040"/>
              <a:gd name="connsiteY88" fmla="*/ 357743 h 1024042"/>
              <a:gd name="connsiteX89" fmla="*/ 782711 w 1024040"/>
              <a:gd name="connsiteY89" fmla="*/ 277460 h 1024042"/>
              <a:gd name="connsiteX90" fmla="*/ 813957 w 1024040"/>
              <a:gd name="connsiteY90" fmla="*/ 246198 h 1024042"/>
              <a:gd name="connsiteX91" fmla="*/ 879793 w 1024040"/>
              <a:gd name="connsiteY91" fmla="*/ 228151 h 1024042"/>
              <a:gd name="connsiteX92" fmla="*/ 874073 w 1024040"/>
              <a:gd name="connsiteY92" fmla="*/ 149968 h 1024042"/>
              <a:gd name="connsiteX93" fmla="*/ 795889 w 1024040"/>
              <a:gd name="connsiteY93" fmla="*/ 144246 h 1024042"/>
              <a:gd name="connsiteX94" fmla="*/ 777877 w 1024040"/>
              <a:gd name="connsiteY94" fmla="*/ 209824 h 1024042"/>
              <a:gd name="connsiteX95" fmla="*/ 746449 w 1024040"/>
              <a:gd name="connsiteY95" fmla="*/ 241266 h 1024042"/>
              <a:gd name="connsiteX96" fmla="*/ 665779 w 1024040"/>
              <a:gd name="connsiteY96" fmla="*/ 188407 h 1024042"/>
              <a:gd name="connsiteX97" fmla="*/ 695536 w 1024040"/>
              <a:gd name="connsiteY97" fmla="*/ 164235 h 1024042"/>
              <a:gd name="connsiteX98" fmla="*/ 672980 w 1024040"/>
              <a:gd name="connsiteY98" fmla="*/ 119636 h 1024042"/>
              <a:gd name="connsiteX99" fmla="*/ 625574 w 1024040"/>
              <a:gd name="connsiteY99" fmla="*/ 135461 h 1024042"/>
              <a:gd name="connsiteX100" fmla="*/ 629738 w 1024040"/>
              <a:gd name="connsiteY100" fmla="*/ 173652 h 1024042"/>
              <a:gd name="connsiteX101" fmla="*/ 537570 w 1024040"/>
              <a:gd name="connsiteY101" fmla="*/ 154726 h 1024042"/>
              <a:gd name="connsiteX102" fmla="*/ 299926 w 1024040"/>
              <a:gd name="connsiteY102" fmla="*/ 535954 h 1024042"/>
              <a:gd name="connsiteX103" fmla="*/ 252792 w 1024040"/>
              <a:gd name="connsiteY103" fmla="*/ 535954 h 1024042"/>
              <a:gd name="connsiteX104" fmla="*/ 252793 w 1024040"/>
              <a:gd name="connsiteY104" fmla="*/ 488818 h 1024042"/>
              <a:gd name="connsiteX105" fmla="*/ 299926 w 1024040"/>
              <a:gd name="connsiteY105" fmla="*/ 488818 h 1024042"/>
              <a:gd name="connsiteX106" fmla="*/ 299929 w 1024040"/>
              <a:gd name="connsiteY106" fmla="*/ 535951 h 1024042"/>
              <a:gd name="connsiteX107" fmla="*/ 299926 w 1024040"/>
              <a:gd name="connsiteY107" fmla="*/ 535954 h 1024042"/>
              <a:gd name="connsiteX108" fmla="*/ 405980 w 1024040"/>
              <a:gd name="connsiteY108" fmla="*/ 689142 h 1024042"/>
              <a:gd name="connsiteX109" fmla="*/ 335277 w 1024040"/>
              <a:gd name="connsiteY109" fmla="*/ 689142 h 1024042"/>
              <a:gd name="connsiteX110" fmla="*/ 335277 w 1024040"/>
              <a:gd name="connsiteY110" fmla="*/ 618440 h 1024042"/>
              <a:gd name="connsiteX111" fmla="*/ 405979 w 1024040"/>
              <a:gd name="connsiteY111" fmla="*/ 618439 h 1024042"/>
              <a:gd name="connsiteX112" fmla="*/ 405980 w 1024040"/>
              <a:gd name="connsiteY112" fmla="*/ 618440 h 1024042"/>
              <a:gd name="connsiteX113" fmla="*/ 405980 w 1024040"/>
              <a:gd name="connsiteY113" fmla="*/ 689142 h 1024042"/>
              <a:gd name="connsiteX114" fmla="*/ 405980 w 1024040"/>
              <a:gd name="connsiteY114" fmla="*/ 406334 h 1024042"/>
              <a:gd name="connsiteX115" fmla="*/ 335276 w 1024040"/>
              <a:gd name="connsiteY115" fmla="*/ 406334 h 1024042"/>
              <a:gd name="connsiteX116" fmla="*/ 335276 w 1024040"/>
              <a:gd name="connsiteY116" fmla="*/ 335631 h 1024042"/>
              <a:gd name="connsiteX117" fmla="*/ 405980 w 1024040"/>
              <a:gd name="connsiteY117" fmla="*/ 335631 h 1024042"/>
              <a:gd name="connsiteX118" fmla="*/ 405980 w 1024040"/>
              <a:gd name="connsiteY118" fmla="*/ 406334 h 1024042"/>
              <a:gd name="connsiteX119" fmla="*/ 535600 w 1024040"/>
              <a:gd name="connsiteY119" fmla="*/ 771628 h 1024042"/>
              <a:gd name="connsiteX120" fmla="*/ 488464 w 1024040"/>
              <a:gd name="connsiteY120" fmla="*/ 771628 h 1024042"/>
              <a:gd name="connsiteX121" fmla="*/ 488465 w 1024040"/>
              <a:gd name="connsiteY121" fmla="*/ 724493 h 1024042"/>
              <a:gd name="connsiteX122" fmla="*/ 535600 w 1024040"/>
              <a:gd name="connsiteY122" fmla="*/ 724493 h 1024042"/>
              <a:gd name="connsiteX123" fmla="*/ 535600 w 1024040"/>
              <a:gd name="connsiteY123" fmla="*/ 771628 h 1024042"/>
              <a:gd name="connsiteX124" fmla="*/ 724139 w 1024040"/>
              <a:gd name="connsiteY124" fmla="*/ 488818 h 1024042"/>
              <a:gd name="connsiteX125" fmla="*/ 771274 w 1024040"/>
              <a:gd name="connsiteY125" fmla="*/ 488818 h 1024042"/>
              <a:gd name="connsiteX126" fmla="*/ 771274 w 1024040"/>
              <a:gd name="connsiteY126" fmla="*/ 535954 h 1024042"/>
              <a:gd name="connsiteX127" fmla="*/ 724139 w 1024040"/>
              <a:gd name="connsiteY127" fmla="*/ 535954 h 1024042"/>
              <a:gd name="connsiteX128" fmla="*/ 724139 w 1024040"/>
              <a:gd name="connsiteY128" fmla="*/ 488818 h 1024042"/>
              <a:gd name="connsiteX129" fmla="*/ 618088 w 1024040"/>
              <a:gd name="connsiteY129" fmla="*/ 335631 h 1024042"/>
              <a:gd name="connsiteX130" fmla="*/ 688789 w 1024040"/>
              <a:gd name="connsiteY130" fmla="*/ 335632 h 1024042"/>
              <a:gd name="connsiteX131" fmla="*/ 688788 w 1024040"/>
              <a:gd name="connsiteY131" fmla="*/ 406334 h 1024042"/>
              <a:gd name="connsiteX132" fmla="*/ 618088 w 1024040"/>
              <a:gd name="connsiteY132" fmla="*/ 406334 h 1024042"/>
              <a:gd name="connsiteX133" fmla="*/ 618081 w 1024040"/>
              <a:gd name="connsiteY133" fmla="*/ 335636 h 1024042"/>
              <a:gd name="connsiteX134" fmla="*/ 618086 w 1024040"/>
              <a:gd name="connsiteY134" fmla="*/ 335631 h 1024042"/>
              <a:gd name="connsiteX135" fmla="*/ 618088 w 1024040"/>
              <a:gd name="connsiteY135" fmla="*/ 618440 h 1024042"/>
              <a:gd name="connsiteX136" fmla="*/ 688788 w 1024040"/>
              <a:gd name="connsiteY136" fmla="*/ 618440 h 1024042"/>
              <a:gd name="connsiteX137" fmla="*/ 688788 w 1024040"/>
              <a:gd name="connsiteY137" fmla="*/ 689142 h 1024042"/>
              <a:gd name="connsiteX138" fmla="*/ 618088 w 1024040"/>
              <a:gd name="connsiteY138" fmla="*/ 689142 h 1024042"/>
              <a:gd name="connsiteX139" fmla="*/ 618084 w 1024040"/>
              <a:gd name="connsiteY139" fmla="*/ 618443 h 1024042"/>
              <a:gd name="connsiteX140" fmla="*/ 618086 w 1024040"/>
              <a:gd name="connsiteY140" fmla="*/ 618440 h 1024042"/>
              <a:gd name="connsiteX141" fmla="*/ 547383 w 1024040"/>
              <a:gd name="connsiteY141" fmla="*/ 547737 h 1024042"/>
              <a:gd name="connsiteX142" fmla="*/ 476680 w 1024040"/>
              <a:gd name="connsiteY142" fmla="*/ 547737 h 1024042"/>
              <a:gd name="connsiteX143" fmla="*/ 476682 w 1024040"/>
              <a:gd name="connsiteY143" fmla="*/ 477034 h 1024042"/>
              <a:gd name="connsiteX144" fmla="*/ 547383 w 1024040"/>
              <a:gd name="connsiteY144" fmla="*/ 477034 h 1024042"/>
              <a:gd name="connsiteX145" fmla="*/ 547386 w 1024040"/>
              <a:gd name="connsiteY145" fmla="*/ 547736 h 1024042"/>
              <a:gd name="connsiteX146" fmla="*/ 547383 w 1024040"/>
              <a:gd name="connsiteY146" fmla="*/ 547737 h 1024042"/>
              <a:gd name="connsiteX147" fmla="*/ 535600 w 1024040"/>
              <a:gd name="connsiteY147" fmla="*/ 300279 h 1024042"/>
              <a:gd name="connsiteX148" fmla="*/ 488465 w 1024040"/>
              <a:gd name="connsiteY148" fmla="*/ 300279 h 1024042"/>
              <a:gd name="connsiteX149" fmla="*/ 488465 w 1024040"/>
              <a:gd name="connsiteY149" fmla="*/ 253146 h 1024042"/>
              <a:gd name="connsiteX150" fmla="*/ 535600 w 1024040"/>
              <a:gd name="connsiteY150" fmla="*/ 253146 h 1024042"/>
              <a:gd name="connsiteX151" fmla="*/ 535601 w 1024040"/>
              <a:gd name="connsiteY151" fmla="*/ 300278 h 1024042"/>
              <a:gd name="connsiteX152" fmla="*/ 535600 w 1024040"/>
              <a:gd name="connsiteY152" fmla="*/ 300279 h 1024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024040" h="1024042">
                <a:moveTo>
                  <a:pt x="537561" y="110549"/>
                </a:moveTo>
                <a:cubicBezTo>
                  <a:pt x="553992" y="88673"/>
                  <a:pt x="571348" y="74715"/>
                  <a:pt x="571348" y="51239"/>
                </a:cubicBezTo>
                <a:cubicBezTo>
                  <a:pt x="571348" y="18473"/>
                  <a:pt x="550449" y="0"/>
                  <a:pt x="512020" y="0"/>
                </a:cubicBezTo>
                <a:cubicBezTo>
                  <a:pt x="473591" y="0"/>
                  <a:pt x="452691" y="18473"/>
                  <a:pt x="452691" y="51239"/>
                </a:cubicBezTo>
                <a:cubicBezTo>
                  <a:pt x="452691" y="74641"/>
                  <a:pt x="469938" y="88587"/>
                  <a:pt x="486322" y="110343"/>
                </a:cubicBezTo>
                <a:lnTo>
                  <a:pt x="486331" y="154738"/>
                </a:lnTo>
                <a:cubicBezTo>
                  <a:pt x="454506" y="156981"/>
                  <a:pt x="423127" y="163490"/>
                  <a:pt x="393036" y="174090"/>
                </a:cubicBezTo>
                <a:cubicBezTo>
                  <a:pt x="397317" y="159448"/>
                  <a:pt x="402505" y="148040"/>
                  <a:pt x="397332" y="135461"/>
                </a:cubicBezTo>
                <a:cubicBezTo>
                  <a:pt x="389388" y="116142"/>
                  <a:pt x="372585" y="110320"/>
                  <a:pt x="349926" y="119637"/>
                </a:cubicBezTo>
                <a:cubicBezTo>
                  <a:pt x="327267" y="128955"/>
                  <a:pt x="319424" y="144916"/>
                  <a:pt x="327371" y="164237"/>
                </a:cubicBezTo>
                <a:cubicBezTo>
                  <a:pt x="332518" y="176757"/>
                  <a:pt x="344156" y="181234"/>
                  <a:pt x="357425" y="188570"/>
                </a:cubicBezTo>
                <a:lnTo>
                  <a:pt x="357503" y="188761"/>
                </a:lnTo>
                <a:cubicBezTo>
                  <a:pt x="328609" y="202654"/>
                  <a:pt x="301702" y="220347"/>
                  <a:pt x="277495" y="241369"/>
                </a:cubicBezTo>
                <a:lnTo>
                  <a:pt x="246196" y="210084"/>
                </a:lnTo>
                <a:cubicBezTo>
                  <a:pt x="242344" y="182994"/>
                  <a:pt x="244753" y="160850"/>
                  <a:pt x="228149" y="144246"/>
                </a:cubicBezTo>
                <a:cubicBezTo>
                  <a:pt x="204981" y="121078"/>
                  <a:pt x="177139" y="122794"/>
                  <a:pt x="149966" y="149968"/>
                </a:cubicBezTo>
                <a:cubicBezTo>
                  <a:pt x="122793" y="177141"/>
                  <a:pt x="121077" y="204983"/>
                  <a:pt x="144246" y="228151"/>
                </a:cubicBezTo>
                <a:cubicBezTo>
                  <a:pt x="160791" y="244697"/>
                  <a:pt x="182842" y="242365"/>
                  <a:pt x="209807" y="246161"/>
                </a:cubicBezTo>
                <a:lnTo>
                  <a:pt x="241245" y="277586"/>
                </a:lnTo>
                <a:cubicBezTo>
                  <a:pt x="219960" y="302052"/>
                  <a:pt x="202082" y="329285"/>
                  <a:pt x="188098" y="358545"/>
                </a:cubicBezTo>
                <a:lnTo>
                  <a:pt x="187634" y="358354"/>
                </a:lnTo>
                <a:cubicBezTo>
                  <a:pt x="180301" y="345089"/>
                  <a:pt x="175823" y="333452"/>
                  <a:pt x="163303" y="328303"/>
                </a:cubicBezTo>
                <a:cubicBezTo>
                  <a:pt x="143983" y="320356"/>
                  <a:pt x="128023" y="328200"/>
                  <a:pt x="118704" y="350859"/>
                </a:cubicBezTo>
                <a:cubicBezTo>
                  <a:pt x="109385" y="373517"/>
                  <a:pt x="115209" y="390319"/>
                  <a:pt x="134529" y="398265"/>
                </a:cubicBezTo>
                <a:cubicBezTo>
                  <a:pt x="147110" y="403440"/>
                  <a:pt x="158523" y="398246"/>
                  <a:pt x="173171" y="393965"/>
                </a:cubicBezTo>
                <a:lnTo>
                  <a:pt x="173498" y="394100"/>
                </a:lnTo>
                <a:cubicBezTo>
                  <a:pt x="163063" y="423909"/>
                  <a:pt x="156641" y="454974"/>
                  <a:pt x="154401" y="486476"/>
                </a:cubicBezTo>
                <a:lnTo>
                  <a:pt x="110554" y="486484"/>
                </a:lnTo>
                <a:cubicBezTo>
                  <a:pt x="88675" y="470052"/>
                  <a:pt x="74716" y="452691"/>
                  <a:pt x="51239" y="452691"/>
                </a:cubicBezTo>
                <a:cubicBezTo>
                  <a:pt x="18472" y="452691"/>
                  <a:pt x="0" y="473591"/>
                  <a:pt x="0" y="512020"/>
                </a:cubicBezTo>
                <a:cubicBezTo>
                  <a:pt x="0" y="550449"/>
                  <a:pt x="18472" y="571349"/>
                  <a:pt x="51239" y="571349"/>
                </a:cubicBezTo>
                <a:cubicBezTo>
                  <a:pt x="74638" y="571349"/>
                  <a:pt x="88584" y="554105"/>
                  <a:pt x="110338" y="537723"/>
                </a:cubicBezTo>
                <a:lnTo>
                  <a:pt x="154356" y="537715"/>
                </a:lnTo>
                <a:cubicBezTo>
                  <a:pt x="156561" y="569416"/>
                  <a:pt x="162998" y="600680"/>
                  <a:pt x="173498" y="630672"/>
                </a:cubicBezTo>
                <a:lnTo>
                  <a:pt x="173171" y="630807"/>
                </a:lnTo>
                <a:cubicBezTo>
                  <a:pt x="158523" y="626526"/>
                  <a:pt x="147110" y="621331"/>
                  <a:pt x="134528" y="626506"/>
                </a:cubicBezTo>
                <a:cubicBezTo>
                  <a:pt x="115209" y="634452"/>
                  <a:pt x="109385" y="651253"/>
                  <a:pt x="118704" y="673912"/>
                </a:cubicBezTo>
                <a:cubicBezTo>
                  <a:pt x="128023" y="696571"/>
                  <a:pt x="143983" y="704415"/>
                  <a:pt x="163303" y="696469"/>
                </a:cubicBezTo>
                <a:cubicBezTo>
                  <a:pt x="175823" y="691321"/>
                  <a:pt x="180300" y="679685"/>
                  <a:pt x="187634" y="666418"/>
                </a:cubicBezTo>
                <a:lnTo>
                  <a:pt x="188097" y="666227"/>
                </a:lnTo>
                <a:cubicBezTo>
                  <a:pt x="202031" y="695378"/>
                  <a:pt x="219829" y="722517"/>
                  <a:pt x="241008" y="746916"/>
                </a:cubicBezTo>
                <a:lnTo>
                  <a:pt x="210095" y="777842"/>
                </a:lnTo>
                <a:cubicBezTo>
                  <a:pt x="183000" y="781697"/>
                  <a:pt x="160851" y="779287"/>
                  <a:pt x="144247" y="795891"/>
                </a:cubicBezTo>
                <a:cubicBezTo>
                  <a:pt x="121077" y="819061"/>
                  <a:pt x="122793" y="846900"/>
                  <a:pt x="149968" y="874075"/>
                </a:cubicBezTo>
                <a:cubicBezTo>
                  <a:pt x="177141" y="901248"/>
                  <a:pt x="204981" y="902966"/>
                  <a:pt x="228149" y="879794"/>
                </a:cubicBezTo>
                <a:cubicBezTo>
                  <a:pt x="244696" y="863251"/>
                  <a:pt x="242365" y="841195"/>
                  <a:pt x="246160" y="814231"/>
                </a:cubicBezTo>
                <a:lnTo>
                  <a:pt x="277218" y="783162"/>
                </a:lnTo>
                <a:cubicBezTo>
                  <a:pt x="301494" y="804290"/>
                  <a:pt x="328497" y="822065"/>
                  <a:pt x="357503" y="836010"/>
                </a:cubicBezTo>
                <a:lnTo>
                  <a:pt x="357421" y="836206"/>
                </a:lnTo>
                <a:cubicBezTo>
                  <a:pt x="344156" y="843540"/>
                  <a:pt x="332518" y="848018"/>
                  <a:pt x="327370" y="860536"/>
                </a:cubicBezTo>
                <a:cubicBezTo>
                  <a:pt x="319423" y="879857"/>
                  <a:pt x="327266" y="895815"/>
                  <a:pt x="349926" y="905136"/>
                </a:cubicBezTo>
                <a:cubicBezTo>
                  <a:pt x="372585" y="914455"/>
                  <a:pt x="389387" y="908631"/>
                  <a:pt x="397332" y="889311"/>
                </a:cubicBezTo>
                <a:cubicBezTo>
                  <a:pt x="402505" y="876734"/>
                  <a:pt x="397317" y="865325"/>
                  <a:pt x="393035" y="850682"/>
                </a:cubicBezTo>
                <a:cubicBezTo>
                  <a:pt x="423172" y="861299"/>
                  <a:pt x="454601" y="867812"/>
                  <a:pt x="486475" y="870045"/>
                </a:cubicBezTo>
                <a:lnTo>
                  <a:pt x="486482" y="913489"/>
                </a:lnTo>
                <a:cubicBezTo>
                  <a:pt x="470049" y="935368"/>
                  <a:pt x="452689" y="949325"/>
                  <a:pt x="452689" y="972804"/>
                </a:cubicBezTo>
                <a:cubicBezTo>
                  <a:pt x="452689" y="1005571"/>
                  <a:pt x="473590" y="1024043"/>
                  <a:pt x="512019" y="1024043"/>
                </a:cubicBezTo>
                <a:cubicBezTo>
                  <a:pt x="550447" y="1024043"/>
                  <a:pt x="571348" y="1005571"/>
                  <a:pt x="571348" y="972804"/>
                </a:cubicBezTo>
                <a:cubicBezTo>
                  <a:pt x="571348" y="949403"/>
                  <a:pt x="554103" y="935459"/>
                  <a:pt x="537721" y="913704"/>
                </a:cubicBezTo>
                <a:lnTo>
                  <a:pt x="537713" y="870036"/>
                </a:lnTo>
                <a:cubicBezTo>
                  <a:pt x="569088" y="867820"/>
                  <a:pt x="600032" y="861460"/>
                  <a:pt x="629738" y="851120"/>
                </a:cubicBezTo>
                <a:cubicBezTo>
                  <a:pt x="625484" y="865548"/>
                  <a:pt x="620452" y="876861"/>
                  <a:pt x="625574" y="889311"/>
                </a:cubicBezTo>
                <a:cubicBezTo>
                  <a:pt x="633518" y="908631"/>
                  <a:pt x="650319" y="914455"/>
                  <a:pt x="672980" y="905136"/>
                </a:cubicBezTo>
                <a:cubicBezTo>
                  <a:pt x="695639" y="895815"/>
                  <a:pt x="703482" y="879857"/>
                  <a:pt x="695535" y="860536"/>
                </a:cubicBezTo>
                <a:cubicBezTo>
                  <a:pt x="690425" y="848111"/>
                  <a:pt x="678922" y="843605"/>
                  <a:pt x="665778" y="836364"/>
                </a:cubicBezTo>
                <a:cubicBezTo>
                  <a:pt x="695117" y="822352"/>
                  <a:pt x="722421" y="804426"/>
                  <a:pt x="746942" y="783078"/>
                </a:cubicBezTo>
                <a:lnTo>
                  <a:pt x="777844" y="813967"/>
                </a:lnTo>
                <a:cubicBezTo>
                  <a:pt x="781694" y="841053"/>
                  <a:pt x="779289" y="863194"/>
                  <a:pt x="795889" y="879794"/>
                </a:cubicBezTo>
                <a:cubicBezTo>
                  <a:pt x="819060" y="902966"/>
                  <a:pt x="846900" y="901248"/>
                  <a:pt x="874073" y="874075"/>
                </a:cubicBezTo>
                <a:cubicBezTo>
                  <a:pt x="901246" y="846902"/>
                  <a:pt x="902964" y="819061"/>
                  <a:pt x="879793" y="795891"/>
                </a:cubicBezTo>
                <a:cubicBezTo>
                  <a:pt x="863246" y="779345"/>
                  <a:pt x="841191" y="781676"/>
                  <a:pt x="814224" y="777881"/>
                </a:cubicBezTo>
                <a:lnTo>
                  <a:pt x="783145" y="746813"/>
                </a:lnTo>
                <a:cubicBezTo>
                  <a:pt x="804099" y="722669"/>
                  <a:pt x="821741" y="695837"/>
                  <a:pt x="835603" y="667031"/>
                </a:cubicBezTo>
                <a:cubicBezTo>
                  <a:pt x="842741" y="680041"/>
                  <a:pt x="847278" y="691401"/>
                  <a:pt x="859603" y="696469"/>
                </a:cubicBezTo>
                <a:cubicBezTo>
                  <a:pt x="878924" y="704416"/>
                  <a:pt x="894883" y="696573"/>
                  <a:pt x="904203" y="673912"/>
                </a:cubicBezTo>
                <a:cubicBezTo>
                  <a:pt x="913522" y="651253"/>
                  <a:pt x="907697" y="634452"/>
                  <a:pt x="888378" y="626506"/>
                </a:cubicBezTo>
                <a:cubicBezTo>
                  <a:pt x="876052" y="621438"/>
                  <a:pt x="864835" y="626318"/>
                  <a:pt x="850612" y="630543"/>
                </a:cubicBezTo>
                <a:cubicBezTo>
                  <a:pt x="861101" y="600544"/>
                  <a:pt x="867527" y="569275"/>
                  <a:pt x="869720" y="537572"/>
                </a:cubicBezTo>
                <a:lnTo>
                  <a:pt x="913492" y="537561"/>
                </a:lnTo>
                <a:cubicBezTo>
                  <a:pt x="935370" y="553992"/>
                  <a:pt x="949327" y="571349"/>
                  <a:pt x="972802" y="571349"/>
                </a:cubicBezTo>
                <a:cubicBezTo>
                  <a:pt x="1005569" y="571349"/>
                  <a:pt x="1024041" y="550449"/>
                  <a:pt x="1024041" y="512020"/>
                </a:cubicBezTo>
                <a:cubicBezTo>
                  <a:pt x="1024041" y="473591"/>
                  <a:pt x="1005569" y="452691"/>
                  <a:pt x="972802" y="452691"/>
                </a:cubicBezTo>
                <a:cubicBezTo>
                  <a:pt x="949402" y="452691"/>
                  <a:pt x="935455" y="469939"/>
                  <a:pt x="913699" y="486323"/>
                </a:cubicBezTo>
                <a:lnTo>
                  <a:pt x="869655" y="486333"/>
                </a:lnTo>
                <a:cubicBezTo>
                  <a:pt x="867407" y="454925"/>
                  <a:pt x="861003" y="423954"/>
                  <a:pt x="850612" y="394230"/>
                </a:cubicBezTo>
                <a:cubicBezTo>
                  <a:pt x="864835" y="398455"/>
                  <a:pt x="876054" y="403335"/>
                  <a:pt x="888378" y="398267"/>
                </a:cubicBezTo>
                <a:cubicBezTo>
                  <a:pt x="907697" y="390321"/>
                  <a:pt x="913521" y="373520"/>
                  <a:pt x="904203" y="350861"/>
                </a:cubicBezTo>
                <a:cubicBezTo>
                  <a:pt x="894884" y="328200"/>
                  <a:pt x="878924" y="320357"/>
                  <a:pt x="859603" y="328304"/>
                </a:cubicBezTo>
                <a:cubicBezTo>
                  <a:pt x="847278" y="333373"/>
                  <a:pt x="842741" y="344734"/>
                  <a:pt x="835606" y="357743"/>
                </a:cubicBezTo>
                <a:cubicBezTo>
                  <a:pt x="821645" y="328736"/>
                  <a:pt x="803855" y="301734"/>
                  <a:pt x="782711" y="277460"/>
                </a:cubicBezTo>
                <a:lnTo>
                  <a:pt x="813957" y="246198"/>
                </a:lnTo>
                <a:cubicBezTo>
                  <a:pt x="841049" y="242345"/>
                  <a:pt x="863193" y="244753"/>
                  <a:pt x="879793" y="228151"/>
                </a:cubicBezTo>
                <a:cubicBezTo>
                  <a:pt x="902964" y="204983"/>
                  <a:pt x="901246" y="177141"/>
                  <a:pt x="874073" y="149968"/>
                </a:cubicBezTo>
                <a:cubicBezTo>
                  <a:pt x="846900" y="122795"/>
                  <a:pt x="819060" y="121078"/>
                  <a:pt x="795889" y="144246"/>
                </a:cubicBezTo>
                <a:cubicBezTo>
                  <a:pt x="779342" y="160795"/>
                  <a:pt x="781677" y="182853"/>
                  <a:pt x="777877" y="209824"/>
                </a:cubicBezTo>
                <a:lnTo>
                  <a:pt x="746449" y="241266"/>
                </a:lnTo>
                <a:cubicBezTo>
                  <a:pt x="722053" y="220105"/>
                  <a:pt x="694920" y="202326"/>
                  <a:pt x="665779" y="188407"/>
                </a:cubicBezTo>
                <a:cubicBezTo>
                  <a:pt x="678923" y="181169"/>
                  <a:pt x="690425" y="176661"/>
                  <a:pt x="695536" y="164235"/>
                </a:cubicBezTo>
                <a:cubicBezTo>
                  <a:pt x="703482" y="144915"/>
                  <a:pt x="695639" y="128955"/>
                  <a:pt x="672980" y="119636"/>
                </a:cubicBezTo>
                <a:cubicBezTo>
                  <a:pt x="650321" y="110317"/>
                  <a:pt x="633518" y="116142"/>
                  <a:pt x="625574" y="135461"/>
                </a:cubicBezTo>
                <a:cubicBezTo>
                  <a:pt x="620454" y="147911"/>
                  <a:pt x="625484" y="159224"/>
                  <a:pt x="629738" y="173652"/>
                </a:cubicBezTo>
                <a:cubicBezTo>
                  <a:pt x="599988" y="163295"/>
                  <a:pt x="568995" y="156930"/>
                  <a:pt x="537570" y="154726"/>
                </a:cubicBezTo>
                <a:close/>
                <a:moveTo>
                  <a:pt x="299926" y="535954"/>
                </a:moveTo>
                <a:cubicBezTo>
                  <a:pt x="286911" y="548970"/>
                  <a:pt x="265808" y="548970"/>
                  <a:pt x="252792" y="535954"/>
                </a:cubicBezTo>
                <a:cubicBezTo>
                  <a:pt x="239776" y="522937"/>
                  <a:pt x="239776" y="501834"/>
                  <a:pt x="252793" y="488818"/>
                </a:cubicBezTo>
                <a:cubicBezTo>
                  <a:pt x="265808" y="475803"/>
                  <a:pt x="286911" y="475803"/>
                  <a:pt x="299926" y="488818"/>
                </a:cubicBezTo>
                <a:cubicBezTo>
                  <a:pt x="312942" y="501833"/>
                  <a:pt x="312944" y="522935"/>
                  <a:pt x="299929" y="535951"/>
                </a:cubicBezTo>
                <a:cubicBezTo>
                  <a:pt x="299928" y="535952"/>
                  <a:pt x="299928" y="535952"/>
                  <a:pt x="299926" y="535954"/>
                </a:cubicBezTo>
                <a:close/>
                <a:moveTo>
                  <a:pt x="405980" y="689142"/>
                </a:moveTo>
                <a:cubicBezTo>
                  <a:pt x="386456" y="708665"/>
                  <a:pt x="354802" y="708666"/>
                  <a:pt x="335277" y="689142"/>
                </a:cubicBezTo>
                <a:cubicBezTo>
                  <a:pt x="315753" y="669619"/>
                  <a:pt x="315753" y="637963"/>
                  <a:pt x="335277" y="618440"/>
                </a:cubicBezTo>
                <a:cubicBezTo>
                  <a:pt x="354800" y="598916"/>
                  <a:pt x="386456" y="598916"/>
                  <a:pt x="405979" y="618439"/>
                </a:cubicBezTo>
                <a:cubicBezTo>
                  <a:pt x="405979" y="618439"/>
                  <a:pt x="405980" y="618439"/>
                  <a:pt x="405980" y="618440"/>
                </a:cubicBezTo>
                <a:cubicBezTo>
                  <a:pt x="425503" y="637963"/>
                  <a:pt x="425503" y="669617"/>
                  <a:pt x="405980" y="689142"/>
                </a:cubicBezTo>
                <a:close/>
                <a:moveTo>
                  <a:pt x="405980" y="406334"/>
                </a:moveTo>
                <a:cubicBezTo>
                  <a:pt x="386456" y="425859"/>
                  <a:pt x="354800" y="425859"/>
                  <a:pt x="335276" y="406334"/>
                </a:cubicBezTo>
                <a:cubicBezTo>
                  <a:pt x="315753" y="386811"/>
                  <a:pt x="315753" y="355156"/>
                  <a:pt x="335276" y="335631"/>
                </a:cubicBezTo>
                <a:cubicBezTo>
                  <a:pt x="354800" y="316107"/>
                  <a:pt x="386456" y="316107"/>
                  <a:pt x="405980" y="335631"/>
                </a:cubicBezTo>
                <a:cubicBezTo>
                  <a:pt x="425502" y="355156"/>
                  <a:pt x="425502" y="386810"/>
                  <a:pt x="405980" y="406334"/>
                </a:cubicBezTo>
                <a:close/>
                <a:moveTo>
                  <a:pt x="535600" y="771628"/>
                </a:moveTo>
                <a:cubicBezTo>
                  <a:pt x="522584" y="784644"/>
                  <a:pt x="501480" y="784644"/>
                  <a:pt x="488464" y="771628"/>
                </a:cubicBezTo>
                <a:cubicBezTo>
                  <a:pt x="475449" y="758611"/>
                  <a:pt x="475449" y="737509"/>
                  <a:pt x="488465" y="724493"/>
                </a:cubicBezTo>
                <a:cubicBezTo>
                  <a:pt x="501481" y="711478"/>
                  <a:pt x="522584" y="711478"/>
                  <a:pt x="535600" y="724493"/>
                </a:cubicBezTo>
                <a:cubicBezTo>
                  <a:pt x="548616" y="737510"/>
                  <a:pt x="548616" y="758613"/>
                  <a:pt x="535600" y="771628"/>
                </a:cubicBezTo>
                <a:close/>
                <a:moveTo>
                  <a:pt x="724139" y="488818"/>
                </a:moveTo>
                <a:cubicBezTo>
                  <a:pt x="737155" y="475802"/>
                  <a:pt x="758257" y="475802"/>
                  <a:pt x="771274" y="488818"/>
                </a:cubicBezTo>
                <a:cubicBezTo>
                  <a:pt x="784290" y="501835"/>
                  <a:pt x="784290" y="522938"/>
                  <a:pt x="771274" y="535954"/>
                </a:cubicBezTo>
                <a:cubicBezTo>
                  <a:pt x="758259" y="548970"/>
                  <a:pt x="737155" y="548970"/>
                  <a:pt x="724139" y="535954"/>
                </a:cubicBezTo>
                <a:cubicBezTo>
                  <a:pt x="711123" y="522938"/>
                  <a:pt x="711123" y="501835"/>
                  <a:pt x="724139" y="488818"/>
                </a:cubicBezTo>
                <a:close/>
                <a:moveTo>
                  <a:pt x="618088" y="335631"/>
                </a:moveTo>
                <a:cubicBezTo>
                  <a:pt x="637612" y="316108"/>
                  <a:pt x="669266" y="316108"/>
                  <a:pt x="688789" y="335632"/>
                </a:cubicBezTo>
                <a:cubicBezTo>
                  <a:pt x="708312" y="355157"/>
                  <a:pt x="708311" y="386811"/>
                  <a:pt x="688788" y="406334"/>
                </a:cubicBezTo>
                <a:cubicBezTo>
                  <a:pt x="669263" y="425857"/>
                  <a:pt x="637611" y="425857"/>
                  <a:pt x="618088" y="406334"/>
                </a:cubicBezTo>
                <a:cubicBezTo>
                  <a:pt x="598563" y="386813"/>
                  <a:pt x="598561" y="355161"/>
                  <a:pt x="618081" y="335636"/>
                </a:cubicBezTo>
                <a:cubicBezTo>
                  <a:pt x="618084" y="335635"/>
                  <a:pt x="618085" y="335632"/>
                  <a:pt x="618086" y="335631"/>
                </a:cubicBezTo>
                <a:close/>
                <a:moveTo>
                  <a:pt x="618088" y="618440"/>
                </a:moveTo>
                <a:cubicBezTo>
                  <a:pt x="637611" y="598916"/>
                  <a:pt x="669265" y="598917"/>
                  <a:pt x="688788" y="618440"/>
                </a:cubicBezTo>
                <a:cubicBezTo>
                  <a:pt x="708311" y="637965"/>
                  <a:pt x="708311" y="669619"/>
                  <a:pt x="688788" y="689142"/>
                </a:cubicBezTo>
                <a:cubicBezTo>
                  <a:pt x="669265" y="708664"/>
                  <a:pt x="637611" y="708664"/>
                  <a:pt x="618088" y="689142"/>
                </a:cubicBezTo>
                <a:cubicBezTo>
                  <a:pt x="598563" y="669620"/>
                  <a:pt x="598562" y="637967"/>
                  <a:pt x="618084" y="618443"/>
                </a:cubicBezTo>
                <a:cubicBezTo>
                  <a:pt x="618085" y="618443"/>
                  <a:pt x="618086" y="618442"/>
                  <a:pt x="618086" y="618440"/>
                </a:cubicBezTo>
                <a:close/>
                <a:moveTo>
                  <a:pt x="547383" y="547737"/>
                </a:moveTo>
                <a:cubicBezTo>
                  <a:pt x="527859" y="567262"/>
                  <a:pt x="496205" y="567261"/>
                  <a:pt x="476680" y="547737"/>
                </a:cubicBezTo>
                <a:cubicBezTo>
                  <a:pt x="457157" y="528213"/>
                  <a:pt x="457157" y="496559"/>
                  <a:pt x="476682" y="477034"/>
                </a:cubicBezTo>
                <a:cubicBezTo>
                  <a:pt x="496206" y="457511"/>
                  <a:pt x="527859" y="457511"/>
                  <a:pt x="547383" y="477034"/>
                </a:cubicBezTo>
                <a:cubicBezTo>
                  <a:pt x="566908" y="496558"/>
                  <a:pt x="566909" y="528212"/>
                  <a:pt x="547386" y="547736"/>
                </a:cubicBezTo>
                <a:cubicBezTo>
                  <a:pt x="547385" y="547736"/>
                  <a:pt x="547385" y="547737"/>
                  <a:pt x="547383" y="547737"/>
                </a:cubicBezTo>
                <a:close/>
                <a:moveTo>
                  <a:pt x="535600" y="300279"/>
                </a:moveTo>
                <a:cubicBezTo>
                  <a:pt x="522584" y="313295"/>
                  <a:pt x="501481" y="313295"/>
                  <a:pt x="488465" y="300279"/>
                </a:cubicBezTo>
                <a:cubicBezTo>
                  <a:pt x="475449" y="287263"/>
                  <a:pt x="475449" y="266161"/>
                  <a:pt x="488465" y="253146"/>
                </a:cubicBezTo>
                <a:cubicBezTo>
                  <a:pt x="501481" y="240130"/>
                  <a:pt x="522584" y="240130"/>
                  <a:pt x="535600" y="253146"/>
                </a:cubicBezTo>
                <a:cubicBezTo>
                  <a:pt x="548616" y="266161"/>
                  <a:pt x="548616" y="287263"/>
                  <a:pt x="535601" y="300278"/>
                </a:cubicBezTo>
                <a:cubicBezTo>
                  <a:pt x="535600" y="300279"/>
                  <a:pt x="535600" y="300279"/>
                  <a:pt x="535600" y="300279"/>
                </a:cubicBezTo>
                <a:close/>
              </a:path>
            </a:pathLst>
          </a:custGeom>
          <a:solidFill>
            <a:srgbClr val="000F86"/>
          </a:solidFill>
          <a:ln w="1279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A7E8D46-4B1B-4D2A-9825-9E799E82F6C9}"/>
              </a:ext>
            </a:extLst>
          </p:cNvPr>
          <p:cNvGrpSpPr/>
          <p:nvPr/>
        </p:nvGrpSpPr>
        <p:grpSpPr>
          <a:xfrm>
            <a:off x="7271872" y="208700"/>
            <a:ext cx="1246950" cy="1467000"/>
            <a:chOff x="7271872" y="208700"/>
            <a:chExt cx="1246950" cy="14670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CB447A3-23BB-4D6E-9F47-4D960F0EDB8F}"/>
                </a:ext>
              </a:extLst>
            </p:cNvPr>
            <p:cNvSpPr/>
            <p:nvPr/>
          </p:nvSpPr>
          <p:spPr>
            <a:xfrm>
              <a:off x="7271872" y="208700"/>
              <a:ext cx="1246950" cy="366750"/>
            </a:xfrm>
            <a:custGeom>
              <a:avLst/>
              <a:gdLst>
                <a:gd name="connsiteX0" fmla="*/ 1173600 w 1246950"/>
                <a:gd name="connsiteY0" fmla="*/ 220050 h 366750"/>
                <a:gd name="connsiteX1" fmla="*/ 861863 w 1246950"/>
                <a:gd name="connsiteY1" fmla="*/ 220050 h 366750"/>
                <a:gd name="connsiteX2" fmla="*/ 861863 w 1246950"/>
                <a:gd name="connsiteY2" fmla="*/ 128363 h 366750"/>
                <a:gd name="connsiteX3" fmla="*/ 733500 w 1246950"/>
                <a:gd name="connsiteY3" fmla="*/ 0 h 366750"/>
                <a:gd name="connsiteX4" fmla="*/ 513450 w 1246950"/>
                <a:gd name="connsiteY4" fmla="*/ 0 h 366750"/>
                <a:gd name="connsiteX5" fmla="*/ 385088 w 1246950"/>
                <a:gd name="connsiteY5" fmla="*/ 128363 h 366750"/>
                <a:gd name="connsiteX6" fmla="*/ 385088 w 1246950"/>
                <a:gd name="connsiteY6" fmla="*/ 220050 h 366750"/>
                <a:gd name="connsiteX7" fmla="*/ 73350 w 1246950"/>
                <a:gd name="connsiteY7" fmla="*/ 220050 h 366750"/>
                <a:gd name="connsiteX8" fmla="*/ 0 w 1246950"/>
                <a:gd name="connsiteY8" fmla="*/ 293400 h 366750"/>
                <a:gd name="connsiteX9" fmla="*/ 0 w 1246950"/>
                <a:gd name="connsiteY9" fmla="*/ 366750 h 366750"/>
                <a:gd name="connsiteX10" fmla="*/ 1246950 w 1246950"/>
                <a:gd name="connsiteY10" fmla="*/ 366750 h 366750"/>
                <a:gd name="connsiteX11" fmla="*/ 1246950 w 1246950"/>
                <a:gd name="connsiteY11" fmla="*/ 293400 h 366750"/>
                <a:gd name="connsiteX12" fmla="*/ 1173600 w 1246950"/>
                <a:gd name="connsiteY12" fmla="*/ 220050 h 366750"/>
                <a:gd name="connsiteX13" fmla="*/ 495113 w 1246950"/>
                <a:gd name="connsiteY13" fmla="*/ 128363 h 366750"/>
                <a:gd name="connsiteX14" fmla="*/ 513450 w 1246950"/>
                <a:gd name="connsiteY14" fmla="*/ 110025 h 366750"/>
                <a:gd name="connsiteX15" fmla="*/ 733500 w 1246950"/>
                <a:gd name="connsiteY15" fmla="*/ 110025 h 366750"/>
                <a:gd name="connsiteX16" fmla="*/ 751838 w 1246950"/>
                <a:gd name="connsiteY16" fmla="*/ 128363 h 366750"/>
                <a:gd name="connsiteX17" fmla="*/ 751838 w 1246950"/>
                <a:gd name="connsiteY17" fmla="*/ 220050 h 366750"/>
                <a:gd name="connsiteX18" fmla="*/ 495113 w 1246950"/>
                <a:gd name="connsiteY18" fmla="*/ 220050 h 366750"/>
                <a:gd name="connsiteX19" fmla="*/ 495113 w 1246950"/>
                <a:gd name="connsiteY19" fmla="*/ 128363 h 3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46950" h="366750">
                  <a:moveTo>
                    <a:pt x="1173600" y="220050"/>
                  </a:moveTo>
                  <a:lnTo>
                    <a:pt x="861863" y="220050"/>
                  </a:lnTo>
                  <a:lnTo>
                    <a:pt x="861863" y="128363"/>
                  </a:lnTo>
                  <a:cubicBezTo>
                    <a:pt x="861863" y="56846"/>
                    <a:pt x="805016" y="0"/>
                    <a:pt x="733500" y="0"/>
                  </a:cubicBezTo>
                  <a:lnTo>
                    <a:pt x="513450" y="0"/>
                  </a:lnTo>
                  <a:cubicBezTo>
                    <a:pt x="441934" y="0"/>
                    <a:pt x="385088" y="56846"/>
                    <a:pt x="385088" y="128363"/>
                  </a:cubicBezTo>
                  <a:lnTo>
                    <a:pt x="385088" y="220050"/>
                  </a:lnTo>
                  <a:lnTo>
                    <a:pt x="73350" y="220050"/>
                  </a:lnTo>
                  <a:cubicBezTo>
                    <a:pt x="33008" y="220050"/>
                    <a:pt x="0" y="253057"/>
                    <a:pt x="0" y="293400"/>
                  </a:cubicBezTo>
                  <a:lnTo>
                    <a:pt x="0" y="366750"/>
                  </a:lnTo>
                  <a:lnTo>
                    <a:pt x="1246950" y="366750"/>
                  </a:lnTo>
                  <a:lnTo>
                    <a:pt x="1246950" y="293400"/>
                  </a:lnTo>
                  <a:cubicBezTo>
                    <a:pt x="1246950" y="253057"/>
                    <a:pt x="1213943" y="220050"/>
                    <a:pt x="1173600" y="220050"/>
                  </a:cubicBezTo>
                  <a:close/>
                  <a:moveTo>
                    <a:pt x="495113" y="128363"/>
                  </a:moveTo>
                  <a:cubicBezTo>
                    <a:pt x="495113" y="117360"/>
                    <a:pt x="502448" y="110025"/>
                    <a:pt x="513450" y="110025"/>
                  </a:cubicBezTo>
                  <a:lnTo>
                    <a:pt x="733500" y="110025"/>
                  </a:lnTo>
                  <a:cubicBezTo>
                    <a:pt x="744503" y="110025"/>
                    <a:pt x="751838" y="117360"/>
                    <a:pt x="751838" y="128363"/>
                  </a:cubicBezTo>
                  <a:lnTo>
                    <a:pt x="751838" y="220050"/>
                  </a:lnTo>
                  <a:lnTo>
                    <a:pt x="495113" y="220050"/>
                  </a:lnTo>
                  <a:lnTo>
                    <a:pt x="495113" y="128363"/>
                  </a:ln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E8CAB9B-9727-4BEA-B4B9-DE7995A275C9}"/>
                </a:ext>
              </a:extLst>
            </p:cNvPr>
            <p:cNvSpPr/>
            <p:nvPr/>
          </p:nvSpPr>
          <p:spPr>
            <a:xfrm>
              <a:off x="7381897" y="648800"/>
              <a:ext cx="1026900" cy="1026900"/>
            </a:xfrm>
            <a:custGeom>
              <a:avLst/>
              <a:gdLst>
                <a:gd name="connsiteX0" fmla="*/ 0 w 1026900"/>
                <a:gd name="connsiteY0" fmla="*/ 953550 h 1026900"/>
                <a:gd name="connsiteX1" fmla="*/ 73350 w 1026900"/>
                <a:gd name="connsiteY1" fmla="*/ 1026900 h 1026900"/>
                <a:gd name="connsiteX2" fmla="*/ 953550 w 1026900"/>
                <a:gd name="connsiteY2" fmla="*/ 1026900 h 1026900"/>
                <a:gd name="connsiteX3" fmla="*/ 1026900 w 1026900"/>
                <a:gd name="connsiteY3" fmla="*/ 953550 h 1026900"/>
                <a:gd name="connsiteX4" fmla="*/ 1026900 w 1026900"/>
                <a:gd name="connsiteY4" fmla="*/ 0 h 1026900"/>
                <a:gd name="connsiteX5" fmla="*/ 0 w 1026900"/>
                <a:gd name="connsiteY5" fmla="*/ 0 h 1026900"/>
                <a:gd name="connsiteX6" fmla="*/ 0 w 1026900"/>
                <a:gd name="connsiteY6" fmla="*/ 953550 h 1026900"/>
                <a:gd name="connsiteX7" fmla="*/ 751838 w 1026900"/>
                <a:gd name="connsiteY7" fmla="*/ 110025 h 1026900"/>
                <a:gd name="connsiteX8" fmla="*/ 861863 w 1026900"/>
                <a:gd name="connsiteY8" fmla="*/ 110025 h 1026900"/>
                <a:gd name="connsiteX9" fmla="*/ 861863 w 1026900"/>
                <a:gd name="connsiteY9" fmla="*/ 916875 h 1026900"/>
                <a:gd name="connsiteX10" fmla="*/ 751838 w 1026900"/>
                <a:gd name="connsiteY10" fmla="*/ 916875 h 1026900"/>
                <a:gd name="connsiteX11" fmla="*/ 751838 w 1026900"/>
                <a:gd name="connsiteY11" fmla="*/ 110025 h 1026900"/>
                <a:gd name="connsiteX12" fmla="*/ 458438 w 1026900"/>
                <a:gd name="connsiteY12" fmla="*/ 110025 h 1026900"/>
                <a:gd name="connsiteX13" fmla="*/ 568463 w 1026900"/>
                <a:gd name="connsiteY13" fmla="*/ 110025 h 1026900"/>
                <a:gd name="connsiteX14" fmla="*/ 568463 w 1026900"/>
                <a:gd name="connsiteY14" fmla="*/ 916875 h 1026900"/>
                <a:gd name="connsiteX15" fmla="*/ 458438 w 1026900"/>
                <a:gd name="connsiteY15" fmla="*/ 916875 h 1026900"/>
                <a:gd name="connsiteX16" fmla="*/ 458438 w 1026900"/>
                <a:gd name="connsiteY16" fmla="*/ 110025 h 1026900"/>
                <a:gd name="connsiteX17" fmla="*/ 165038 w 1026900"/>
                <a:gd name="connsiteY17" fmla="*/ 110025 h 1026900"/>
                <a:gd name="connsiteX18" fmla="*/ 275063 w 1026900"/>
                <a:gd name="connsiteY18" fmla="*/ 110025 h 1026900"/>
                <a:gd name="connsiteX19" fmla="*/ 275063 w 1026900"/>
                <a:gd name="connsiteY19" fmla="*/ 916875 h 1026900"/>
                <a:gd name="connsiteX20" fmla="*/ 165038 w 1026900"/>
                <a:gd name="connsiteY20" fmla="*/ 916875 h 1026900"/>
                <a:gd name="connsiteX21" fmla="*/ 165038 w 1026900"/>
                <a:gd name="connsiteY21" fmla="*/ 110025 h 102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6900" h="1026900">
                  <a:moveTo>
                    <a:pt x="0" y="953550"/>
                  </a:moveTo>
                  <a:cubicBezTo>
                    <a:pt x="0" y="993892"/>
                    <a:pt x="33007" y="1026900"/>
                    <a:pt x="73350" y="1026900"/>
                  </a:cubicBezTo>
                  <a:lnTo>
                    <a:pt x="953550" y="1026900"/>
                  </a:lnTo>
                  <a:cubicBezTo>
                    <a:pt x="993892" y="1026900"/>
                    <a:pt x="1026900" y="993892"/>
                    <a:pt x="1026900" y="953550"/>
                  </a:cubicBezTo>
                  <a:lnTo>
                    <a:pt x="1026900" y="0"/>
                  </a:lnTo>
                  <a:lnTo>
                    <a:pt x="0" y="0"/>
                  </a:lnTo>
                  <a:lnTo>
                    <a:pt x="0" y="953550"/>
                  </a:lnTo>
                  <a:close/>
                  <a:moveTo>
                    <a:pt x="751838" y="110025"/>
                  </a:moveTo>
                  <a:lnTo>
                    <a:pt x="861863" y="110025"/>
                  </a:lnTo>
                  <a:lnTo>
                    <a:pt x="861863" y="916875"/>
                  </a:lnTo>
                  <a:lnTo>
                    <a:pt x="751838" y="916875"/>
                  </a:lnTo>
                  <a:lnTo>
                    <a:pt x="751838" y="110025"/>
                  </a:lnTo>
                  <a:close/>
                  <a:moveTo>
                    <a:pt x="458438" y="110025"/>
                  </a:moveTo>
                  <a:lnTo>
                    <a:pt x="568463" y="110025"/>
                  </a:lnTo>
                  <a:lnTo>
                    <a:pt x="568463" y="916875"/>
                  </a:lnTo>
                  <a:lnTo>
                    <a:pt x="458438" y="916875"/>
                  </a:lnTo>
                  <a:lnTo>
                    <a:pt x="458438" y="110025"/>
                  </a:lnTo>
                  <a:close/>
                  <a:moveTo>
                    <a:pt x="165038" y="110025"/>
                  </a:moveTo>
                  <a:lnTo>
                    <a:pt x="275063" y="110025"/>
                  </a:lnTo>
                  <a:lnTo>
                    <a:pt x="275063" y="916875"/>
                  </a:lnTo>
                  <a:lnTo>
                    <a:pt x="165038" y="916875"/>
                  </a:lnTo>
                  <a:lnTo>
                    <a:pt x="165038" y="110025"/>
                  </a:ln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D31EB81-8949-48A3-B383-14A3F8CE5A08}"/>
              </a:ext>
            </a:extLst>
          </p:cNvPr>
          <p:cNvGrpSpPr/>
          <p:nvPr/>
        </p:nvGrpSpPr>
        <p:grpSpPr>
          <a:xfrm>
            <a:off x="9567904" y="1102012"/>
            <a:ext cx="1687050" cy="1026900"/>
            <a:chOff x="9567904" y="1102012"/>
            <a:chExt cx="1687050" cy="102690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CCB6DFB-B2F6-496A-A194-9C241EF72AD3}"/>
                </a:ext>
              </a:extLst>
            </p:cNvPr>
            <p:cNvSpPr/>
            <p:nvPr/>
          </p:nvSpPr>
          <p:spPr>
            <a:xfrm>
              <a:off x="9787954" y="1102012"/>
              <a:ext cx="1246950" cy="843525"/>
            </a:xfrm>
            <a:custGeom>
              <a:avLst/>
              <a:gdLst>
                <a:gd name="connsiteX0" fmla="*/ 1136925 w 1246950"/>
                <a:gd name="connsiteY0" fmla="*/ 733500 h 843525"/>
                <a:gd name="connsiteX1" fmla="*/ 110025 w 1246950"/>
                <a:gd name="connsiteY1" fmla="*/ 733500 h 843525"/>
                <a:gd name="connsiteX2" fmla="*/ 110025 w 1246950"/>
                <a:gd name="connsiteY2" fmla="*/ 110025 h 843525"/>
                <a:gd name="connsiteX3" fmla="*/ 1136925 w 1246950"/>
                <a:gd name="connsiteY3" fmla="*/ 110025 h 843525"/>
                <a:gd name="connsiteX4" fmla="*/ 1246950 w 1246950"/>
                <a:gd name="connsiteY4" fmla="*/ 73350 h 843525"/>
                <a:gd name="connsiteX5" fmla="*/ 1173600 w 1246950"/>
                <a:gd name="connsiteY5" fmla="*/ 0 h 843525"/>
                <a:gd name="connsiteX6" fmla="*/ 73350 w 1246950"/>
                <a:gd name="connsiteY6" fmla="*/ 0 h 843525"/>
                <a:gd name="connsiteX7" fmla="*/ 0 w 1246950"/>
                <a:gd name="connsiteY7" fmla="*/ 73350 h 843525"/>
                <a:gd name="connsiteX8" fmla="*/ 0 w 1246950"/>
                <a:gd name="connsiteY8" fmla="*/ 843525 h 843525"/>
                <a:gd name="connsiteX9" fmla="*/ 1246950 w 1246950"/>
                <a:gd name="connsiteY9" fmla="*/ 843525 h 84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46950" h="843525">
                  <a:moveTo>
                    <a:pt x="1136925" y="733500"/>
                  </a:moveTo>
                  <a:lnTo>
                    <a:pt x="110025" y="733500"/>
                  </a:lnTo>
                  <a:lnTo>
                    <a:pt x="110025" y="110025"/>
                  </a:lnTo>
                  <a:lnTo>
                    <a:pt x="1136925" y="110025"/>
                  </a:lnTo>
                  <a:close/>
                  <a:moveTo>
                    <a:pt x="1246950" y="73350"/>
                  </a:moveTo>
                  <a:cubicBezTo>
                    <a:pt x="1246950" y="32841"/>
                    <a:pt x="1214109" y="0"/>
                    <a:pt x="1173600" y="0"/>
                  </a:cubicBezTo>
                  <a:lnTo>
                    <a:pt x="73350" y="0"/>
                  </a:lnTo>
                  <a:cubicBezTo>
                    <a:pt x="32841" y="0"/>
                    <a:pt x="0" y="32841"/>
                    <a:pt x="0" y="73350"/>
                  </a:cubicBezTo>
                  <a:lnTo>
                    <a:pt x="0" y="843525"/>
                  </a:lnTo>
                  <a:lnTo>
                    <a:pt x="1246950" y="843525"/>
                  </a:ln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74BEF68-6915-4E5F-ACE6-2E45415AAD55}"/>
                </a:ext>
              </a:extLst>
            </p:cNvPr>
            <p:cNvSpPr/>
            <p:nvPr/>
          </p:nvSpPr>
          <p:spPr>
            <a:xfrm>
              <a:off x="9567904" y="2018887"/>
              <a:ext cx="1687050" cy="110025"/>
            </a:xfrm>
            <a:custGeom>
              <a:avLst/>
              <a:gdLst>
                <a:gd name="connsiteX0" fmla="*/ 953550 w 1687050"/>
                <a:gd name="connsiteY0" fmla="*/ 0 h 110025"/>
                <a:gd name="connsiteX1" fmla="*/ 953550 w 1687050"/>
                <a:gd name="connsiteY1" fmla="*/ 18338 h 110025"/>
                <a:gd name="connsiteX2" fmla="*/ 937488 w 1687050"/>
                <a:gd name="connsiteY2" fmla="*/ 36675 h 110025"/>
                <a:gd name="connsiteX3" fmla="*/ 935213 w 1687050"/>
                <a:gd name="connsiteY3" fmla="*/ 36675 h 110025"/>
                <a:gd name="connsiteX4" fmla="*/ 751838 w 1687050"/>
                <a:gd name="connsiteY4" fmla="*/ 36675 h 110025"/>
                <a:gd name="connsiteX5" fmla="*/ 733500 w 1687050"/>
                <a:gd name="connsiteY5" fmla="*/ 20613 h 110025"/>
                <a:gd name="connsiteX6" fmla="*/ 733500 w 1687050"/>
                <a:gd name="connsiteY6" fmla="*/ 18338 h 110025"/>
                <a:gd name="connsiteX7" fmla="*/ 733500 w 1687050"/>
                <a:gd name="connsiteY7" fmla="*/ 0 h 110025"/>
                <a:gd name="connsiteX8" fmla="*/ 0 w 1687050"/>
                <a:gd name="connsiteY8" fmla="*/ 0 h 110025"/>
                <a:gd name="connsiteX9" fmla="*/ 0 w 1687050"/>
                <a:gd name="connsiteY9" fmla="*/ 36675 h 110025"/>
                <a:gd name="connsiteX10" fmla="*/ 73350 w 1687050"/>
                <a:gd name="connsiteY10" fmla="*/ 110025 h 110025"/>
                <a:gd name="connsiteX11" fmla="*/ 1613700 w 1687050"/>
                <a:gd name="connsiteY11" fmla="*/ 110025 h 110025"/>
                <a:gd name="connsiteX12" fmla="*/ 1687050 w 1687050"/>
                <a:gd name="connsiteY12" fmla="*/ 36675 h 110025"/>
                <a:gd name="connsiteX13" fmla="*/ 1687050 w 1687050"/>
                <a:gd name="connsiteY13" fmla="*/ 0 h 11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050" h="110025">
                  <a:moveTo>
                    <a:pt x="953550" y="0"/>
                  </a:moveTo>
                  <a:lnTo>
                    <a:pt x="953550" y="18338"/>
                  </a:lnTo>
                  <a:cubicBezTo>
                    <a:pt x="954179" y="27836"/>
                    <a:pt x="946987" y="36046"/>
                    <a:pt x="937488" y="36675"/>
                  </a:cubicBezTo>
                  <a:cubicBezTo>
                    <a:pt x="936731" y="36725"/>
                    <a:pt x="935970" y="36725"/>
                    <a:pt x="935213" y="36675"/>
                  </a:cubicBezTo>
                  <a:lnTo>
                    <a:pt x="751838" y="36675"/>
                  </a:lnTo>
                  <a:cubicBezTo>
                    <a:pt x="742339" y="37304"/>
                    <a:pt x="734129" y="30112"/>
                    <a:pt x="733500" y="20613"/>
                  </a:cubicBezTo>
                  <a:cubicBezTo>
                    <a:pt x="733451" y="19856"/>
                    <a:pt x="733451" y="19095"/>
                    <a:pt x="733500" y="18338"/>
                  </a:cubicBezTo>
                  <a:lnTo>
                    <a:pt x="733500" y="0"/>
                  </a:lnTo>
                  <a:lnTo>
                    <a:pt x="0" y="0"/>
                  </a:lnTo>
                  <a:lnTo>
                    <a:pt x="0" y="36675"/>
                  </a:lnTo>
                  <a:cubicBezTo>
                    <a:pt x="0" y="77184"/>
                    <a:pt x="32840" y="110025"/>
                    <a:pt x="73350" y="110025"/>
                  </a:cubicBezTo>
                  <a:lnTo>
                    <a:pt x="1613700" y="110025"/>
                  </a:lnTo>
                  <a:cubicBezTo>
                    <a:pt x="1654209" y="110025"/>
                    <a:pt x="1687050" y="77184"/>
                    <a:pt x="1687050" y="36675"/>
                  </a:cubicBezTo>
                  <a:lnTo>
                    <a:pt x="1687050" y="0"/>
                  </a:ln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AD6CE78-ADFA-4916-9641-6AD524E85108}"/>
                </a:ext>
              </a:extLst>
            </p:cNvPr>
            <p:cNvSpPr/>
            <p:nvPr/>
          </p:nvSpPr>
          <p:spPr>
            <a:xfrm>
              <a:off x="10154704" y="1267049"/>
              <a:ext cx="513450" cy="513450"/>
            </a:xfrm>
            <a:custGeom>
              <a:avLst/>
              <a:gdLst>
                <a:gd name="connsiteX0" fmla="*/ 256725 w 513450"/>
                <a:gd name="connsiteY0" fmla="*/ 0 h 513450"/>
                <a:gd name="connsiteX1" fmla="*/ 0 w 513450"/>
                <a:gd name="connsiteY1" fmla="*/ 256725 h 513450"/>
                <a:gd name="connsiteX2" fmla="*/ 256725 w 513450"/>
                <a:gd name="connsiteY2" fmla="*/ 513450 h 513450"/>
                <a:gd name="connsiteX3" fmla="*/ 513450 w 513450"/>
                <a:gd name="connsiteY3" fmla="*/ 256725 h 513450"/>
                <a:gd name="connsiteX4" fmla="*/ 256725 w 513450"/>
                <a:gd name="connsiteY4" fmla="*/ 0 h 513450"/>
                <a:gd name="connsiteX5" fmla="*/ 275063 w 513450"/>
                <a:gd name="connsiteY5" fmla="*/ 275063 h 513450"/>
                <a:gd name="connsiteX6" fmla="*/ 359232 w 513450"/>
                <a:gd name="connsiteY6" fmla="*/ 275063 h 513450"/>
                <a:gd name="connsiteX7" fmla="*/ 275063 w 513450"/>
                <a:gd name="connsiteY7" fmla="*/ 442117 h 513450"/>
                <a:gd name="connsiteX8" fmla="*/ 275063 w 513450"/>
                <a:gd name="connsiteY8" fmla="*/ 238388 h 513450"/>
                <a:gd name="connsiteX9" fmla="*/ 275063 w 513450"/>
                <a:gd name="connsiteY9" fmla="*/ 71150 h 513450"/>
                <a:gd name="connsiteX10" fmla="*/ 359232 w 513450"/>
                <a:gd name="connsiteY10" fmla="*/ 238388 h 513450"/>
                <a:gd name="connsiteX11" fmla="*/ 238388 w 513450"/>
                <a:gd name="connsiteY11" fmla="*/ 238388 h 513450"/>
                <a:gd name="connsiteX12" fmla="*/ 156969 w 513450"/>
                <a:gd name="connsiteY12" fmla="*/ 238388 h 513450"/>
                <a:gd name="connsiteX13" fmla="*/ 238388 w 513450"/>
                <a:gd name="connsiteY13" fmla="*/ 73350 h 513450"/>
                <a:gd name="connsiteX14" fmla="*/ 238388 w 513450"/>
                <a:gd name="connsiteY14" fmla="*/ 275063 h 513450"/>
                <a:gd name="connsiteX15" fmla="*/ 238388 w 513450"/>
                <a:gd name="connsiteY15" fmla="*/ 440100 h 513450"/>
                <a:gd name="connsiteX16" fmla="*/ 156969 w 513450"/>
                <a:gd name="connsiteY16" fmla="*/ 275063 h 513450"/>
                <a:gd name="connsiteX17" fmla="*/ 120111 w 513450"/>
                <a:gd name="connsiteY17" fmla="*/ 238388 h 513450"/>
                <a:gd name="connsiteX18" fmla="*/ 41626 w 513450"/>
                <a:gd name="connsiteY18" fmla="*/ 238388 h 513450"/>
                <a:gd name="connsiteX19" fmla="*/ 215282 w 513450"/>
                <a:gd name="connsiteY19" fmla="*/ 44927 h 513450"/>
                <a:gd name="connsiteX20" fmla="*/ 120111 w 513450"/>
                <a:gd name="connsiteY20" fmla="*/ 238388 h 513450"/>
                <a:gd name="connsiteX21" fmla="*/ 120111 w 513450"/>
                <a:gd name="connsiteY21" fmla="*/ 275063 h 513450"/>
                <a:gd name="connsiteX22" fmla="*/ 215649 w 513450"/>
                <a:gd name="connsiteY22" fmla="*/ 468707 h 513450"/>
                <a:gd name="connsiteX23" fmla="*/ 41626 w 513450"/>
                <a:gd name="connsiteY23" fmla="*/ 275063 h 513450"/>
                <a:gd name="connsiteX24" fmla="*/ 396090 w 513450"/>
                <a:gd name="connsiteY24" fmla="*/ 275063 h 513450"/>
                <a:gd name="connsiteX25" fmla="*/ 471824 w 513450"/>
                <a:gd name="connsiteY25" fmla="*/ 275063 h 513450"/>
                <a:gd name="connsiteX26" fmla="*/ 301102 w 513450"/>
                <a:gd name="connsiteY26" fmla="*/ 467973 h 513450"/>
                <a:gd name="connsiteX27" fmla="*/ 396090 w 513450"/>
                <a:gd name="connsiteY27" fmla="*/ 275063 h 513450"/>
                <a:gd name="connsiteX28" fmla="*/ 396090 w 513450"/>
                <a:gd name="connsiteY28" fmla="*/ 238388 h 513450"/>
                <a:gd name="connsiteX29" fmla="*/ 301652 w 513450"/>
                <a:gd name="connsiteY29" fmla="*/ 45660 h 513450"/>
                <a:gd name="connsiteX30" fmla="*/ 471824 w 513450"/>
                <a:gd name="connsiteY30" fmla="*/ 238388 h 51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3450" h="513450">
                  <a:moveTo>
                    <a:pt x="256725" y="0"/>
                  </a:moveTo>
                  <a:cubicBezTo>
                    <a:pt x="114939" y="0"/>
                    <a:pt x="0" y="114939"/>
                    <a:pt x="0" y="256725"/>
                  </a:cubicBezTo>
                  <a:cubicBezTo>
                    <a:pt x="0" y="398511"/>
                    <a:pt x="114939" y="513450"/>
                    <a:pt x="256725" y="513450"/>
                  </a:cubicBezTo>
                  <a:cubicBezTo>
                    <a:pt x="398511" y="513450"/>
                    <a:pt x="513450" y="398511"/>
                    <a:pt x="513450" y="256725"/>
                  </a:cubicBezTo>
                  <a:cubicBezTo>
                    <a:pt x="513450" y="114939"/>
                    <a:pt x="398511" y="0"/>
                    <a:pt x="256725" y="0"/>
                  </a:cubicBezTo>
                  <a:close/>
                  <a:moveTo>
                    <a:pt x="275063" y="275063"/>
                  </a:moveTo>
                  <a:lnTo>
                    <a:pt x="359232" y="275063"/>
                  </a:lnTo>
                  <a:cubicBezTo>
                    <a:pt x="349647" y="338279"/>
                    <a:pt x="320164" y="396796"/>
                    <a:pt x="275063" y="442117"/>
                  </a:cubicBezTo>
                  <a:close/>
                  <a:moveTo>
                    <a:pt x="275063" y="238388"/>
                  </a:moveTo>
                  <a:lnTo>
                    <a:pt x="275063" y="71150"/>
                  </a:lnTo>
                  <a:cubicBezTo>
                    <a:pt x="320209" y="116513"/>
                    <a:pt x="349696" y="175101"/>
                    <a:pt x="359232" y="238388"/>
                  </a:cubicBezTo>
                  <a:close/>
                  <a:moveTo>
                    <a:pt x="238388" y="238388"/>
                  </a:moveTo>
                  <a:lnTo>
                    <a:pt x="156969" y="238388"/>
                  </a:lnTo>
                  <a:cubicBezTo>
                    <a:pt x="166088" y="176185"/>
                    <a:pt x="194577" y="118438"/>
                    <a:pt x="238388" y="73350"/>
                  </a:cubicBezTo>
                  <a:close/>
                  <a:moveTo>
                    <a:pt x="238388" y="275063"/>
                  </a:moveTo>
                  <a:lnTo>
                    <a:pt x="238388" y="440100"/>
                  </a:lnTo>
                  <a:cubicBezTo>
                    <a:pt x="194660" y="394953"/>
                    <a:pt x="166184" y="337236"/>
                    <a:pt x="156969" y="275063"/>
                  </a:cubicBezTo>
                  <a:close/>
                  <a:moveTo>
                    <a:pt x="120111" y="238388"/>
                  </a:moveTo>
                  <a:lnTo>
                    <a:pt x="41626" y="238388"/>
                  </a:lnTo>
                  <a:cubicBezTo>
                    <a:pt x="49766" y="142336"/>
                    <a:pt x="120664" y="63354"/>
                    <a:pt x="215282" y="44927"/>
                  </a:cubicBezTo>
                  <a:cubicBezTo>
                    <a:pt x="163006" y="97092"/>
                    <a:pt x="129531" y="165138"/>
                    <a:pt x="120111" y="238388"/>
                  </a:cubicBezTo>
                  <a:close/>
                  <a:moveTo>
                    <a:pt x="120111" y="275063"/>
                  </a:moveTo>
                  <a:cubicBezTo>
                    <a:pt x="129538" y="348438"/>
                    <a:pt x="163156" y="416579"/>
                    <a:pt x="215649" y="468707"/>
                  </a:cubicBezTo>
                  <a:cubicBezTo>
                    <a:pt x="120890" y="450292"/>
                    <a:pt x="49850" y="371243"/>
                    <a:pt x="41626" y="275063"/>
                  </a:cubicBezTo>
                  <a:close/>
                  <a:moveTo>
                    <a:pt x="396090" y="275063"/>
                  </a:moveTo>
                  <a:lnTo>
                    <a:pt x="471824" y="275063"/>
                  </a:lnTo>
                  <a:cubicBezTo>
                    <a:pt x="463794" y="370025"/>
                    <a:pt x="394385" y="448456"/>
                    <a:pt x="301102" y="467973"/>
                  </a:cubicBezTo>
                  <a:cubicBezTo>
                    <a:pt x="353351" y="416034"/>
                    <a:pt x="386778" y="348145"/>
                    <a:pt x="396090" y="275063"/>
                  </a:cubicBezTo>
                  <a:close/>
                  <a:moveTo>
                    <a:pt x="396090" y="238388"/>
                  </a:moveTo>
                  <a:cubicBezTo>
                    <a:pt x="386703" y="165496"/>
                    <a:pt x="353503" y="97744"/>
                    <a:pt x="301652" y="45660"/>
                  </a:cubicBezTo>
                  <a:cubicBezTo>
                    <a:pt x="394658" y="65370"/>
                    <a:pt x="463783" y="143658"/>
                    <a:pt x="471824" y="238388"/>
                  </a:cubicBez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5A7485A-EA21-4D79-B82A-44F988C71684}"/>
              </a:ext>
            </a:extLst>
          </p:cNvPr>
          <p:cNvGrpSpPr/>
          <p:nvPr/>
        </p:nvGrpSpPr>
        <p:grpSpPr>
          <a:xfrm>
            <a:off x="10184701" y="3265275"/>
            <a:ext cx="1500151" cy="1285874"/>
            <a:chOff x="10184701" y="3265275"/>
            <a:chExt cx="1500151" cy="1285874"/>
          </a:xfrm>
          <a:solidFill>
            <a:srgbClr val="574AE2">
              <a:alpha val="70980"/>
            </a:srgbClr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277C2AF-FA89-4F92-B157-0E9AD638377C}"/>
                </a:ext>
              </a:extLst>
            </p:cNvPr>
            <p:cNvSpPr/>
            <p:nvPr/>
          </p:nvSpPr>
          <p:spPr>
            <a:xfrm>
              <a:off x="10184701" y="3265275"/>
              <a:ext cx="1500151" cy="782829"/>
            </a:xfrm>
            <a:custGeom>
              <a:avLst/>
              <a:gdLst>
                <a:gd name="connsiteX0" fmla="*/ 750094 w 1500151"/>
                <a:gd name="connsiteY0" fmla="*/ 0 h 782829"/>
                <a:gd name="connsiteX1" fmla="*/ 750058 w 1500151"/>
                <a:gd name="connsiteY1" fmla="*/ 0 h 782829"/>
                <a:gd name="connsiteX2" fmla="*/ 0 w 1500151"/>
                <a:gd name="connsiteY2" fmla="*/ 713536 h 782829"/>
                <a:gd name="connsiteX3" fmla="*/ 81082 w 1500151"/>
                <a:gd name="connsiteY3" fmla="*/ 782830 h 782829"/>
                <a:gd name="connsiteX4" fmla="*/ 750058 w 1500151"/>
                <a:gd name="connsiteY4" fmla="*/ 147340 h 782829"/>
                <a:gd name="connsiteX5" fmla="*/ 750094 w 1500151"/>
                <a:gd name="connsiteY5" fmla="*/ 147340 h 782829"/>
                <a:gd name="connsiteX6" fmla="*/ 1419070 w 1500151"/>
                <a:gd name="connsiteY6" fmla="*/ 782830 h 782829"/>
                <a:gd name="connsiteX7" fmla="*/ 1500152 w 1500151"/>
                <a:gd name="connsiteY7" fmla="*/ 713536 h 782829"/>
                <a:gd name="connsiteX8" fmla="*/ 750094 w 1500151"/>
                <a:gd name="connsiteY8" fmla="*/ 0 h 78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51" h="782829">
                  <a:moveTo>
                    <a:pt x="750094" y="0"/>
                  </a:moveTo>
                  <a:lnTo>
                    <a:pt x="750058" y="0"/>
                  </a:lnTo>
                  <a:lnTo>
                    <a:pt x="0" y="713536"/>
                  </a:lnTo>
                  <a:lnTo>
                    <a:pt x="81082" y="782830"/>
                  </a:lnTo>
                  <a:lnTo>
                    <a:pt x="750058" y="147340"/>
                  </a:lnTo>
                  <a:lnTo>
                    <a:pt x="750094" y="147340"/>
                  </a:lnTo>
                  <a:lnTo>
                    <a:pt x="1419070" y="782830"/>
                  </a:lnTo>
                  <a:lnTo>
                    <a:pt x="1500152" y="713536"/>
                  </a:lnTo>
                  <a:lnTo>
                    <a:pt x="750094" y="0"/>
                  </a:lnTo>
                  <a:close/>
                </a:path>
              </a:pathLst>
            </a:custGeom>
            <a:grpFill/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5A2D0AA-4053-4AE3-B3C8-60B1EECF1A37}"/>
                </a:ext>
              </a:extLst>
            </p:cNvPr>
            <p:cNvSpPr/>
            <p:nvPr/>
          </p:nvSpPr>
          <p:spPr>
            <a:xfrm>
              <a:off x="10398978" y="3511127"/>
              <a:ext cx="1071562" cy="1040022"/>
            </a:xfrm>
            <a:custGeom>
              <a:avLst/>
              <a:gdLst>
                <a:gd name="connsiteX0" fmla="*/ 535781 w 1071562"/>
                <a:gd name="connsiteY0" fmla="*/ 0 h 1040022"/>
                <a:gd name="connsiteX1" fmla="*/ 0 w 1071562"/>
                <a:gd name="connsiteY1" fmla="*/ 508992 h 1040022"/>
                <a:gd name="connsiteX2" fmla="*/ 0 w 1071562"/>
                <a:gd name="connsiteY2" fmla="*/ 1040023 h 1040022"/>
                <a:gd name="connsiteX3" fmla="*/ 1071563 w 1071562"/>
                <a:gd name="connsiteY3" fmla="*/ 1040023 h 1040022"/>
                <a:gd name="connsiteX4" fmla="*/ 1071563 w 1071562"/>
                <a:gd name="connsiteY4" fmla="*/ 508956 h 1040022"/>
                <a:gd name="connsiteX5" fmla="*/ 535781 w 1071562"/>
                <a:gd name="connsiteY5" fmla="*/ 888754 h 1040022"/>
                <a:gd name="connsiteX6" fmla="*/ 285750 w 1071562"/>
                <a:gd name="connsiteY6" fmla="*/ 543121 h 1040022"/>
                <a:gd name="connsiteX7" fmla="*/ 535781 w 1071562"/>
                <a:gd name="connsiteY7" fmla="*/ 513707 h 1040022"/>
                <a:gd name="connsiteX8" fmla="*/ 785813 w 1071562"/>
                <a:gd name="connsiteY8" fmla="*/ 543121 h 1040022"/>
                <a:gd name="connsiteX9" fmla="*/ 535781 w 1071562"/>
                <a:gd name="connsiteY9" fmla="*/ 888754 h 104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1562" h="1040022">
                  <a:moveTo>
                    <a:pt x="535781" y="0"/>
                  </a:moveTo>
                  <a:lnTo>
                    <a:pt x="0" y="508992"/>
                  </a:lnTo>
                  <a:lnTo>
                    <a:pt x="0" y="1040023"/>
                  </a:lnTo>
                  <a:lnTo>
                    <a:pt x="1071563" y="1040023"/>
                  </a:lnTo>
                  <a:lnTo>
                    <a:pt x="1071563" y="508956"/>
                  </a:lnTo>
                  <a:close/>
                  <a:moveTo>
                    <a:pt x="535781" y="888754"/>
                  </a:moveTo>
                  <a:cubicBezTo>
                    <a:pt x="535781" y="888754"/>
                    <a:pt x="285750" y="697551"/>
                    <a:pt x="285750" y="543121"/>
                  </a:cubicBezTo>
                  <a:cubicBezTo>
                    <a:pt x="285750" y="440162"/>
                    <a:pt x="443109" y="329863"/>
                    <a:pt x="535781" y="513707"/>
                  </a:cubicBezTo>
                  <a:cubicBezTo>
                    <a:pt x="628436" y="329863"/>
                    <a:pt x="785813" y="440162"/>
                    <a:pt x="785813" y="543121"/>
                  </a:cubicBezTo>
                  <a:cubicBezTo>
                    <a:pt x="785813" y="697551"/>
                    <a:pt x="535781" y="888754"/>
                    <a:pt x="535781" y="888754"/>
                  </a:cubicBezTo>
                  <a:close/>
                </a:path>
              </a:pathLst>
            </a:custGeom>
            <a:grpFill/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B8695B1-0F06-4D9F-84FB-BAD251B871BE}"/>
              </a:ext>
            </a:extLst>
          </p:cNvPr>
          <p:cNvGrpSpPr/>
          <p:nvPr/>
        </p:nvGrpSpPr>
        <p:grpSpPr>
          <a:xfrm>
            <a:off x="9956247" y="5372319"/>
            <a:ext cx="1642199" cy="1163818"/>
            <a:chOff x="9956247" y="5372319"/>
            <a:chExt cx="1642199" cy="1163818"/>
          </a:xfrm>
          <a:solidFill>
            <a:srgbClr val="1E91D6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B204E25-0BEE-40BE-BC8C-688B5047BD43}"/>
                </a:ext>
              </a:extLst>
            </p:cNvPr>
            <p:cNvSpPr/>
            <p:nvPr/>
          </p:nvSpPr>
          <p:spPr>
            <a:xfrm>
              <a:off x="10318601" y="5602583"/>
              <a:ext cx="1279845" cy="933554"/>
            </a:xfrm>
            <a:custGeom>
              <a:avLst/>
              <a:gdLst>
                <a:gd name="connsiteX0" fmla="*/ 492660 w 1279845"/>
                <a:gd name="connsiteY0" fmla="*/ 933555 h 933554"/>
                <a:gd name="connsiteX1" fmla="*/ 526575 w 1279845"/>
                <a:gd name="connsiteY1" fmla="*/ 926415 h 933554"/>
                <a:gd name="connsiteX2" fmla="*/ 862155 w 1279845"/>
                <a:gd name="connsiteY2" fmla="*/ 769335 h 933554"/>
                <a:gd name="connsiteX3" fmla="*/ 1144185 w 1279845"/>
                <a:gd name="connsiteY3" fmla="*/ 506940 h 933554"/>
                <a:gd name="connsiteX4" fmla="*/ 1033515 w 1279845"/>
                <a:gd name="connsiteY4" fmla="*/ 412335 h 933554"/>
                <a:gd name="connsiteX5" fmla="*/ 822885 w 1279845"/>
                <a:gd name="connsiteY5" fmla="*/ 387345 h 933554"/>
                <a:gd name="connsiteX6" fmla="*/ 797895 w 1279845"/>
                <a:gd name="connsiteY6" fmla="*/ 385560 h 933554"/>
                <a:gd name="connsiteX7" fmla="*/ 817530 w 1279845"/>
                <a:gd name="connsiteY7" fmla="*/ 371280 h 933554"/>
                <a:gd name="connsiteX8" fmla="*/ 1251285 w 1279845"/>
                <a:gd name="connsiteY8" fmla="*/ 99960 h 933554"/>
                <a:gd name="connsiteX9" fmla="*/ 1279845 w 1279845"/>
                <a:gd name="connsiteY9" fmla="*/ 53550 h 933554"/>
                <a:gd name="connsiteX10" fmla="*/ 1226295 w 1279845"/>
                <a:gd name="connsiteY10" fmla="*/ 0 h 933554"/>
                <a:gd name="connsiteX11" fmla="*/ 1201305 w 1279845"/>
                <a:gd name="connsiteY11" fmla="*/ 7140 h 933554"/>
                <a:gd name="connsiteX12" fmla="*/ 690795 w 1279845"/>
                <a:gd name="connsiteY12" fmla="*/ 335580 h 933554"/>
                <a:gd name="connsiteX13" fmla="*/ 642600 w 1279845"/>
                <a:gd name="connsiteY13" fmla="*/ 435540 h 933554"/>
                <a:gd name="connsiteX14" fmla="*/ 788970 w 1279845"/>
                <a:gd name="connsiteY14" fmla="*/ 492660 h 933554"/>
                <a:gd name="connsiteX15" fmla="*/ 1012095 w 1279845"/>
                <a:gd name="connsiteY15" fmla="*/ 517650 h 933554"/>
                <a:gd name="connsiteX16" fmla="*/ 1029945 w 1279845"/>
                <a:gd name="connsiteY16" fmla="*/ 521220 h 933554"/>
                <a:gd name="connsiteX17" fmla="*/ 1017450 w 1279845"/>
                <a:gd name="connsiteY17" fmla="*/ 533715 h 933554"/>
                <a:gd name="connsiteX18" fmla="*/ 481950 w 1279845"/>
                <a:gd name="connsiteY18" fmla="*/ 828240 h 933554"/>
                <a:gd name="connsiteX19" fmla="*/ 473025 w 1279845"/>
                <a:gd name="connsiteY19" fmla="*/ 831810 h 933554"/>
                <a:gd name="connsiteX20" fmla="*/ 401625 w 1279845"/>
                <a:gd name="connsiteY20" fmla="*/ 733635 h 933554"/>
                <a:gd name="connsiteX21" fmla="*/ 401625 w 1279845"/>
                <a:gd name="connsiteY21" fmla="*/ 674730 h 933554"/>
                <a:gd name="connsiteX22" fmla="*/ 217770 w 1279845"/>
                <a:gd name="connsiteY22" fmla="*/ 419475 h 933554"/>
                <a:gd name="connsiteX23" fmla="*/ 0 w 1279845"/>
                <a:gd name="connsiteY23" fmla="*/ 637245 h 933554"/>
                <a:gd name="connsiteX24" fmla="*/ 260610 w 1279845"/>
                <a:gd name="connsiteY24" fmla="*/ 819315 h 933554"/>
                <a:gd name="connsiteX25" fmla="*/ 317730 w 1279845"/>
                <a:gd name="connsiteY25" fmla="*/ 819315 h 933554"/>
                <a:gd name="connsiteX26" fmla="*/ 467670 w 1279845"/>
                <a:gd name="connsiteY26" fmla="*/ 928200 h 933554"/>
                <a:gd name="connsiteX27" fmla="*/ 483735 w 1279845"/>
                <a:gd name="connsiteY27" fmla="*/ 933555 h 933554"/>
                <a:gd name="connsiteX28" fmla="*/ 492660 w 1279845"/>
                <a:gd name="connsiteY28" fmla="*/ 933555 h 933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79845" h="933554">
                  <a:moveTo>
                    <a:pt x="492660" y="933555"/>
                  </a:moveTo>
                  <a:cubicBezTo>
                    <a:pt x="505155" y="931770"/>
                    <a:pt x="515865" y="929985"/>
                    <a:pt x="526575" y="926415"/>
                  </a:cubicBezTo>
                  <a:cubicBezTo>
                    <a:pt x="642600" y="883575"/>
                    <a:pt x="755055" y="831810"/>
                    <a:pt x="862155" y="769335"/>
                  </a:cubicBezTo>
                  <a:cubicBezTo>
                    <a:pt x="1115625" y="628320"/>
                    <a:pt x="1145970" y="555135"/>
                    <a:pt x="1144185" y="506940"/>
                  </a:cubicBezTo>
                  <a:cubicBezTo>
                    <a:pt x="1142400" y="478380"/>
                    <a:pt x="1126335" y="428400"/>
                    <a:pt x="1033515" y="412335"/>
                  </a:cubicBezTo>
                  <a:cubicBezTo>
                    <a:pt x="947835" y="398055"/>
                    <a:pt x="880005" y="390915"/>
                    <a:pt x="822885" y="387345"/>
                  </a:cubicBezTo>
                  <a:lnTo>
                    <a:pt x="797895" y="385560"/>
                  </a:lnTo>
                  <a:lnTo>
                    <a:pt x="817530" y="371280"/>
                  </a:lnTo>
                  <a:cubicBezTo>
                    <a:pt x="983535" y="248115"/>
                    <a:pt x="1240575" y="107100"/>
                    <a:pt x="1251285" y="99960"/>
                  </a:cubicBezTo>
                  <a:cubicBezTo>
                    <a:pt x="1269135" y="91035"/>
                    <a:pt x="1279845" y="73185"/>
                    <a:pt x="1279845" y="53550"/>
                  </a:cubicBezTo>
                  <a:cubicBezTo>
                    <a:pt x="1279845" y="23205"/>
                    <a:pt x="1254855" y="0"/>
                    <a:pt x="1226295" y="0"/>
                  </a:cubicBezTo>
                  <a:cubicBezTo>
                    <a:pt x="1217370" y="0"/>
                    <a:pt x="1208445" y="1785"/>
                    <a:pt x="1201305" y="7140"/>
                  </a:cubicBezTo>
                  <a:cubicBezTo>
                    <a:pt x="1187025" y="14280"/>
                    <a:pt x="858585" y="194565"/>
                    <a:pt x="690795" y="335580"/>
                  </a:cubicBezTo>
                  <a:cubicBezTo>
                    <a:pt x="660450" y="362355"/>
                    <a:pt x="628320" y="392700"/>
                    <a:pt x="642600" y="435540"/>
                  </a:cubicBezTo>
                  <a:cubicBezTo>
                    <a:pt x="656880" y="480165"/>
                    <a:pt x="699720" y="485520"/>
                    <a:pt x="788970" y="492660"/>
                  </a:cubicBezTo>
                  <a:cubicBezTo>
                    <a:pt x="844305" y="496230"/>
                    <a:pt x="919275" y="503370"/>
                    <a:pt x="1012095" y="517650"/>
                  </a:cubicBezTo>
                  <a:lnTo>
                    <a:pt x="1029945" y="521220"/>
                  </a:lnTo>
                  <a:lnTo>
                    <a:pt x="1017450" y="533715"/>
                  </a:lnTo>
                  <a:cubicBezTo>
                    <a:pt x="937125" y="610470"/>
                    <a:pt x="642600" y="785400"/>
                    <a:pt x="481950" y="828240"/>
                  </a:cubicBezTo>
                  <a:cubicBezTo>
                    <a:pt x="478380" y="830025"/>
                    <a:pt x="474810" y="830025"/>
                    <a:pt x="473025" y="831810"/>
                  </a:cubicBezTo>
                  <a:lnTo>
                    <a:pt x="401625" y="733635"/>
                  </a:lnTo>
                  <a:cubicBezTo>
                    <a:pt x="423045" y="712215"/>
                    <a:pt x="414120" y="692580"/>
                    <a:pt x="401625" y="674730"/>
                  </a:cubicBezTo>
                  <a:lnTo>
                    <a:pt x="217770" y="419475"/>
                  </a:lnTo>
                  <a:lnTo>
                    <a:pt x="0" y="637245"/>
                  </a:lnTo>
                  <a:lnTo>
                    <a:pt x="260610" y="819315"/>
                  </a:lnTo>
                  <a:cubicBezTo>
                    <a:pt x="278460" y="831810"/>
                    <a:pt x="299880" y="840735"/>
                    <a:pt x="317730" y="819315"/>
                  </a:cubicBezTo>
                  <a:lnTo>
                    <a:pt x="467670" y="928200"/>
                  </a:lnTo>
                  <a:cubicBezTo>
                    <a:pt x="473025" y="931770"/>
                    <a:pt x="478380" y="933555"/>
                    <a:pt x="483735" y="933555"/>
                  </a:cubicBezTo>
                  <a:lnTo>
                    <a:pt x="492660" y="933555"/>
                  </a:lnTo>
                  <a:close/>
                </a:path>
              </a:pathLst>
            </a:custGeom>
            <a:grpFill/>
            <a:ln w="177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3BC96AF-9B8C-48D4-9AE6-60A81C1F838E}"/>
                </a:ext>
              </a:extLst>
            </p:cNvPr>
            <p:cNvSpPr/>
            <p:nvPr/>
          </p:nvSpPr>
          <p:spPr>
            <a:xfrm>
              <a:off x="9956247" y="5372319"/>
              <a:ext cx="539070" cy="826454"/>
            </a:xfrm>
            <a:custGeom>
              <a:avLst/>
              <a:gdLst>
                <a:gd name="connsiteX0" fmla="*/ 0 w 539070"/>
                <a:gd name="connsiteY0" fmla="*/ 0 h 826454"/>
                <a:gd name="connsiteX1" fmla="*/ 0 w 539070"/>
                <a:gd name="connsiteY1" fmla="*/ 553350 h 826454"/>
                <a:gd name="connsiteX2" fmla="*/ 308805 w 539070"/>
                <a:gd name="connsiteY2" fmla="*/ 826455 h 826454"/>
                <a:gd name="connsiteX3" fmla="*/ 539070 w 539070"/>
                <a:gd name="connsiteY3" fmla="*/ 597975 h 82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070" h="826454">
                  <a:moveTo>
                    <a:pt x="0" y="0"/>
                  </a:moveTo>
                  <a:lnTo>
                    <a:pt x="0" y="553350"/>
                  </a:lnTo>
                  <a:lnTo>
                    <a:pt x="308805" y="826455"/>
                  </a:lnTo>
                  <a:lnTo>
                    <a:pt x="539070" y="597975"/>
                  </a:lnTo>
                  <a:close/>
                </a:path>
              </a:pathLst>
            </a:custGeom>
            <a:grpFill/>
            <a:ln w="177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3157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C1513F-AA95-442E-B209-E5169A0BF6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269774"/>
          <a:ext cx="10515600" cy="146304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3421206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369234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5285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65552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Activity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General (Light Blue)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Specialist (Dark Blue)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Befriending (Purple)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176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CSS class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blue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dark-blue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light-purple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013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Text colour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#1e91d6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#001489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#574AE2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300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Icon colour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#1e91d6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#001489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rgba</a:t>
                      </a:r>
                      <a:r>
                        <a:rPr lang="en-GB" dirty="0"/>
                        <a:t>(87,74,226,0.71)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653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12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67608F-9038-443E-8742-682A593C0FAD}"/>
              </a:ext>
            </a:extLst>
          </p:cNvPr>
          <p:cNvSpPr/>
          <p:nvPr/>
        </p:nvSpPr>
        <p:spPr>
          <a:xfrm>
            <a:off x="528320" y="1441765"/>
            <a:ext cx="11160760" cy="2743200"/>
          </a:xfrm>
          <a:prstGeom prst="roundRect">
            <a:avLst>
              <a:gd name="adj" fmla="val 10556"/>
            </a:avLst>
          </a:prstGeom>
          <a:solidFill>
            <a:srgbClr val="2C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1B7BC54F-410F-440F-8934-2595D6B1C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112" y="1902534"/>
            <a:ext cx="1639547" cy="19827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6A9690-19E7-4A46-9B7A-3FA8D30D5B70}"/>
              </a:ext>
            </a:extLst>
          </p:cNvPr>
          <p:cNvSpPr txBox="1"/>
          <p:nvPr/>
        </p:nvSpPr>
        <p:spPr>
          <a:xfrm>
            <a:off x="3451517" y="1811221"/>
            <a:ext cx="75584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SANDBOX</a:t>
            </a:r>
            <a:endParaRPr lang="en-GB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7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228509-A082-41FA-BBF5-31F8F4AC4A57}"/>
              </a:ext>
            </a:extLst>
          </p:cNvPr>
          <p:cNvGrpSpPr/>
          <p:nvPr/>
        </p:nvGrpSpPr>
        <p:grpSpPr>
          <a:xfrm>
            <a:off x="2308268" y="1732912"/>
            <a:ext cx="762835" cy="762952"/>
            <a:chOff x="2308268" y="1732912"/>
            <a:chExt cx="762835" cy="762952"/>
          </a:xfrm>
        </p:grpSpPr>
        <p:sp>
          <p:nvSpPr>
            <p:cNvPr id="6" name="Graphic 4" descr="Pencil with solid fill">
              <a:extLst>
                <a:ext uri="{FF2B5EF4-FFF2-40B4-BE49-F238E27FC236}">
                  <a16:creationId xmlns:a16="http://schemas.microsoft.com/office/drawing/2014/main" id="{49A39666-B9F2-47EA-BE2A-2F3461E01EE6}"/>
                </a:ext>
              </a:extLst>
            </p:cNvPr>
            <p:cNvSpPr/>
            <p:nvPr/>
          </p:nvSpPr>
          <p:spPr>
            <a:xfrm>
              <a:off x="2308268" y="1837687"/>
              <a:ext cx="658177" cy="658177"/>
            </a:xfrm>
            <a:custGeom>
              <a:avLst/>
              <a:gdLst>
                <a:gd name="connsiteX0" fmla="*/ 161925 w 658177"/>
                <a:gd name="connsiteY0" fmla="*/ 497205 h 658177"/>
                <a:gd name="connsiteX1" fmla="*/ 161925 w 658177"/>
                <a:gd name="connsiteY1" fmla="*/ 564833 h 658177"/>
                <a:gd name="connsiteX2" fmla="*/ 80963 w 658177"/>
                <a:gd name="connsiteY2" fmla="*/ 591503 h 658177"/>
                <a:gd name="connsiteX3" fmla="*/ 66675 w 658177"/>
                <a:gd name="connsiteY3" fmla="*/ 577215 h 658177"/>
                <a:gd name="connsiteX4" fmla="*/ 93345 w 658177"/>
                <a:gd name="connsiteY4" fmla="*/ 496253 h 658177"/>
                <a:gd name="connsiteX5" fmla="*/ 161925 w 658177"/>
                <a:gd name="connsiteY5" fmla="*/ 497205 h 658177"/>
                <a:gd name="connsiteX6" fmla="*/ 536258 w 658177"/>
                <a:gd name="connsiteY6" fmla="*/ 0 h 658177"/>
                <a:gd name="connsiteX7" fmla="*/ 60008 w 658177"/>
                <a:gd name="connsiteY7" fmla="*/ 477203 h 658177"/>
                <a:gd name="connsiteX8" fmla="*/ 0 w 658177"/>
                <a:gd name="connsiteY8" fmla="*/ 658178 h 658177"/>
                <a:gd name="connsiteX9" fmla="*/ 181928 w 658177"/>
                <a:gd name="connsiteY9" fmla="*/ 598170 h 658177"/>
                <a:gd name="connsiteX10" fmla="*/ 658178 w 658177"/>
                <a:gd name="connsiteY10" fmla="*/ 121920 h 65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8177" h="658177">
                  <a:moveTo>
                    <a:pt x="161925" y="497205"/>
                  </a:moveTo>
                  <a:cubicBezTo>
                    <a:pt x="180975" y="516255"/>
                    <a:pt x="180975" y="545783"/>
                    <a:pt x="161925" y="564833"/>
                  </a:cubicBezTo>
                  <a:lnTo>
                    <a:pt x="80963" y="591503"/>
                  </a:lnTo>
                  <a:lnTo>
                    <a:pt x="66675" y="577215"/>
                  </a:lnTo>
                  <a:lnTo>
                    <a:pt x="93345" y="496253"/>
                  </a:lnTo>
                  <a:cubicBezTo>
                    <a:pt x="113348" y="478155"/>
                    <a:pt x="142875" y="478155"/>
                    <a:pt x="161925" y="497205"/>
                  </a:cubicBezTo>
                  <a:close/>
                  <a:moveTo>
                    <a:pt x="536258" y="0"/>
                  </a:moveTo>
                  <a:lnTo>
                    <a:pt x="60008" y="477203"/>
                  </a:lnTo>
                  <a:lnTo>
                    <a:pt x="0" y="658178"/>
                  </a:lnTo>
                  <a:lnTo>
                    <a:pt x="181928" y="598170"/>
                  </a:lnTo>
                  <a:lnTo>
                    <a:pt x="658178" y="121920"/>
                  </a:lnTo>
                </a:path>
              </a:pathLst>
            </a:custGeom>
            <a:solidFill>
              <a:srgbClr val="1E91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Graphic 4" descr="Pencil with solid fill">
              <a:extLst>
                <a:ext uri="{FF2B5EF4-FFF2-40B4-BE49-F238E27FC236}">
                  <a16:creationId xmlns:a16="http://schemas.microsoft.com/office/drawing/2014/main" id="{49A39666-B9F2-47EA-BE2A-2F3461E01EE6}"/>
                </a:ext>
              </a:extLst>
            </p:cNvPr>
            <p:cNvSpPr/>
            <p:nvPr/>
          </p:nvSpPr>
          <p:spPr>
            <a:xfrm>
              <a:off x="2871195" y="1732912"/>
              <a:ext cx="199908" cy="199072"/>
            </a:xfrm>
            <a:custGeom>
              <a:avLst/>
              <a:gdLst>
                <a:gd name="connsiteX0" fmla="*/ 188595 w 199908"/>
                <a:gd name="connsiteY0" fmla="*/ 79058 h 199072"/>
                <a:gd name="connsiteX1" fmla="*/ 120968 w 199908"/>
                <a:gd name="connsiteY1" fmla="*/ 11430 h 199072"/>
                <a:gd name="connsiteX2" fmla="*/ 66675 w 199908"/>
                <a:gd name="connsiteY2" fmla="*/ 11430 h 199072"/>
                <a:gd name="connsiteX3" fmla="*/ 0 w 199908"/>
                <a:gd name="connsiteY3" fmla="*/ 78105 h 199072"/>
                <a:gd name="connsiteX4" fmla="*/ 120968 w 199908"/>
                <a:gd name="connsiteY4" fmla="*/ 199072 h 199072"/>
                <a:gd name="connsiteX5" fmla="*/ 187643 w 199908"/>
                <a:gd name="connsiteY5" fmla="*/ 132397 h 199072"/>
                <a:gd name="connsiteX6" fmla="*/ 188595 w 199908"/>
                <a:gd name="connsiteY6" fmla="*/ 79058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908" h="199072">
                  <a:moveTo>
                    <a:pt x="188595" y="79058"/>
                  </a:moveTo>
                  <a:lnTo>
                    <a:pt x="120968" y="11430"/>
                  </a:lnTo>
                  <a:cubicBezTo>
                    <a:pt x="105727" y="-3810"/>
                    <a:pt x="81915" y="-3810"/>
                    <a:pt x="66675" y="11430"/>
                  </a:cubicBezTo>
                  <a:lnTo>
                    <a:pt x="0" y="78105"/>
                  </a:lnTo>
                  <a:lnTo>
                    <a:pt x="120968" y="199072"/>
                  </a:lnTo>
                  <a:lnTo>
                    <a:pt x="187643" y="132397"/>
                  </a:lnTo>
                  <a:cubicBezTo>
                    <a:pt x="203835" y="118110"/>
                    <a:pt x="203835" y="94297"/>
                    <a:pt x="188595" y="79058"/>
                  </a:cubicBezTo>
                  <a:close/>
                </a:path>
              </a:pathLst>
            </a:custGeom>
            <a:solidFill>
              <a:srgbClr val="1E91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9957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Matthews</dc:creator>
  <cp:lastModifiedBy>Mike Matthews</cp:lastModifiedBy>
  <cp:revision>34</cp:revision>
  <dcterms:created xsi:type="dcterms:W3CDTF">2020-11-06T15:16:42Z</dcterms:created>
  <dcterms:modified xsi:type="dcterms:W3CDTF">2021-08-17T12:20:46Z</dcterms:modified>
</cp:coreProperties>
</file>