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AC10"/>
    <a:srgbClr val="51535B"/>
    <a:srgbClr val="FF4E00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400" d="100"/>
          <a:sy n="400" d="100"/>
        </p:scale>
        <p:origin x="-8001" y="-57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A7C-D4F6-4E10-B860-5265B73C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0453-E85D-4A1A-95EA-7C5EE253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47C1-C3D0-4957-93C3-116BE164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33E2-23BA-4288-8C2E-11C4EBC4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E7AF-4C80-44BB-A0C6-5D9507A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FD62-86DA-498D-80F1-3ABA4853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ECD3-0CD8-49BE-8E9F-F432A4F8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BA33-64BC-4E4E-9082-6A40F0A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FCF5-4457-4FB7-9FF6-79E66554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4566-0FAF-4E57-BA13-0573690F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9D76E-342E-4C47-A5BE-5FA690C9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8663-255E-4786-8A64-E5839819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8809-7C86-4168-8388-A1F76EB4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C29F-C354-4A4F-9716-DB17E9A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0C04-A221-4965-9EBA-A14AEAE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57AC-1313-4C8A-90FE-6509DCD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9BC2-01EA-4506-9326-377A4E5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4D6-B091-4977-892B-F3D7E5B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69C3-1E54-443C-8D67-0CB3C7FD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EBD3-09DB-47FA-A6F3-DE201206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58E0-9EB8-4D45-AA0E-68B52DD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DE98-A292-4E0A-B723-6186AFF3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567E-B86E-423A-A7B5-47DE81E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B39-23A6-4F64-B099-62808AC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0C76-33E1-4B3F-911A-E9A659D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415-D4D1-4A0C-948B-3E08414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C7F-A62D-4979-B352-BA6AE40D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EF59-A6A7-4FB7-AC54-94A43160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12EC-B40F-4F4A-A561-9010B786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16F1-7F8C-4A91-8005-83225924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B55C8-3127-4176-8D73-372A578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E795-168B-47F9-8620-152173B7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5740-38C0-4564-BD15-7E95C0B4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56BE0-5904-4101-A2C3-3D96135F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B1634-2ABD-417E-BBD6-9570AB81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19E60-D887-409A-92AD-BC05579E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9F4C-724C-4C75-A130-685788F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B0C2-FC9B-427A-A047-A0FD0CC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BDBF-E26B-45E9-89DE-CF0EB79A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DB-88AD-4F65-A995-6265A9F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F7189-969B-4284-8E42-5441C52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847F-6A1D-411E-B0A5-E4AA14D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930AE-06F5-4A67-BE6D-5D53A6B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9BC2-955E-4484-AA33-03B6852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5D2-A806-44A7-8139-0E11DBDD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EB42-7347-434C-B187-B0A5084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A422-6C20-484E-8333-48BC34E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2B40-3514-40B2-8C24-E30FA6D4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80F6-19BD-4B25-AF20-1D61BECE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2F63-C06A-400B-ABB7-7EDF52CD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15B9-7C83-4DDD-873E-F7855B9F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B0FD-0C45-4627-8DDA-F00568CD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F16-C0B7-44C8-8234-BC75A95A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3852A-28F7-4656-8278-CA7437282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9849-F1D6-4F1D-A2EB-00F2CA3E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9A5-E66F-4085-B7B5-23F76D6B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99D5-E5F6-44EB-829D-AAD5BE9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4568-EE6E-403B-A0D8-5C2A7D2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DDC9-E831-4B60-B35D-1DE513E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ADA8-DDE2-42EE-AD5D-D1905269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933F-CB10-4D61-ABF3-A9F90CE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446E-47FD-4D50-9B3F-2E5A49B06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4420-BC33-41CD-9F27-7C354366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8504C7-E0DA-4699-B67A-000237F61C55}"/>
              </a:ext>
            </a:extLst>
          </p:cNvPr>
          <p:cNvSpPr/>
          <p:nvPr/>
        </p:nvSpPr>
        <p:spPr>
          <a:xfrm>
            <a:off x="704007" y="962952"/>
            <a:ext cx="1861168" cy="1861168"/>
          </a:xfrm>
          <a:prstGeom prst="ellipse">
            <a:avLst/>
          </a:prstGeom>
          <a:noFill/>
          <a:ln w="174625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F1674-430A-4188-AB53-8AFCD8976414}"/>
              </a:ext>
            </a:extLst>
          </p:cNvPr>
          <p:cNvSpPr/>
          <p:nvPr/>
        </p:nvSpPr>
        <p:spPr>
          <a:xfrm>
            <a:off x="3795165" y="962952"/>
            <a:ext cx="1861168" cy="1861168"/>
          </a:xfrm>
          <a:prstGeom prst="ellipse">
            <a:avLst/>
          </a:prstGeom>
          <a:solidFill>
            <a:srgbClr val="25AC10"/>
          </a:solidFill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9FD8103-9EFC-4E91-96FF-4267EF15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2202" y="1229989"/>
            <a:ext cx="1327094" cy="132709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B337EA6-160A-4CD0-B5A5-6F70C2826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060" y="1294726"/>
            <a:ext cx="1197620" cy="11976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AFB4D1D-8CCA-4A2D-ABBB-CC22A835124C}"/>
              </a:ext>
            </a:extLst>
          </p:cNvPr>
          <p:cNvSpPr/>
          <p:nvPr/>
        </p:nvSpPr>
        <p:spPr>
          <a:xfrm rot="5941593">
            <a:off x="6619286" y="962952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5521B5-D27F-4B80-9276-DE542A3914B7}"/>
              </a:ext>
            </a:extLst>
          </p:cNvPr>
          <p:cNvSpPr/>
          <p:nvPr/>
        </p:nvSpPr>
        <p:spPr>
          <a:xfrm>
            <a:off x="7549870" y="962952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3FE3E7D0-FC28-46D7-B552-F01060F024F4}"/>
              </a:ext>
            </a:extLst>
          </p:cNvPr>
          <p:cNvSpPr/>
          <p:nvPr/>
        </p:nvSpPr>
        <p:spPr>
          <a:xfrm rot="1399668">
            <a:off x="7515603" y="1147797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37F5C-AEFF-4AEF-9475-629AE4B7685F}"/>
              </a:ext>
            </a:extLst>
          </p:cNvPr>
          <p:cNvSpPr/>
          <p:nvPr/>
        </p:nvSpPr>
        <p:spPr>
          <a:xfrm>
            <a:off x="9517210" y="962952"/>
            <a:ext cx="1861168" cy="1861168"/>
          </a:xfrm>
          <a:prstGeom prst="ellipse">
            <a:avLst/>
          </a:prstGeom>
          <a:solidFill>
            <a:schemeClr val="bg1"/>
          </a:solidFill>
          <a:ln w="174625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1C1FE68E-E685-4314-95D3-68A42F045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48984" y="1294726"/>
            <a:ext cx="1197620" cy="11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B14155EF-7D12-4001-8874-DEF07A9F23F7}"/>
              </a:ext>
            </a:extLst>
          </p:cNvPr>
          <p:cNvSpPr/>
          <p:nvPr/>
        </p:nvSpPr>
        <p:spPr>
          <a:xfrm rot="10800000">
            <a:off x="1453681" y="1003481"/>
            <a:ext cx="535305" cy="542401"/>
          </a:xfrm>
          <a:custGeom>
            <a:avLst/>
            <a:gdLst>
              <a:gd name="connsiteX0" fmla="*/ 33895 w 535305"/>
              <a:gd name="connsiteY0" fmla="*/ 254247 h 542401"/>
              <a:gd name="connsiteX1" fmla="*/ 33895 w 535305"/>
              <a:gd name="connsiteY1" fmla="*/ 491553 h 542401"/>
              <a:gd name="connsiteX2" fmla="*/ 50850 w 535305"/>
              <a:gd name="connsiteY2" fmla="*/ 508507 h 542401"/>
              <a:gd name="connsiteX3" fmla="*/ 118649 w 535305"/>
              <a:gd name="connsiteY3" fmla="*/ 508507 h 542401"/>
              <a:gd name="connsiteX4" fmla="*/ 135603 w 535305"/>
              <a:gd name="connsiteY4" fmla="*/ 491553 h 542401"/>
              <a:gd name="connsiteX5" fmla="*/ 135603 w 535305"/>
              <a:gd name="connsiteY5" fmla="*/ 254247 h 542401"/>
              <a:gd name="connsiteX6" fmla="*/ 118649 w 535305"/>
              <a:gd name="connsiteY6" fmla="*/ 237292 h 542401"/>
              <a:gd name="connsiteX7" fmla="*/ 50850 w 535305"/>
              <a:gd name="connsiteY7" fmla="*/ 237292 h 542401"/>
              <a:gd name="connsiteX8" fmla="*/ 33895 w 535305"/>
              <a:gd name="connsiteY8" fmla="*/ 254247 h 542401"/>
              <a:gd name="connsiteX9" fmla="*/ 152548 w 535305"/>
              <a:gd name="connsiteY9" fmla="*/ 216347 h 542401"/>
              <a:gd name="connsiteX10" fmla="*/ 182447 w 535305"/>
              <a:gd name="connsiteY10" fmla="*/ 156549 h 542401"/>
              <a:gd name="connsiteX11" fmla="*/ 203402 w 535305"/>
              <a:gd name="connsiteY11" fmla="*/ 67795 h 542401"/>
              <a:gd name="connsiteX12" fmla="*/ 203402 w 535305"/>
              <a:gd name="connsiteY12" fmla="*/ 59318 h 542401"/>
              <a:gd name="connsiteX13" fmla="*/ 262724 w 535305"/>
              <a:gd name="connsiteY13" fmla="*/ -4 h 542401"/>
              <a:gd name="connsiteX14" fmla="*/ 326180 w 535305"/>
              <a:gd name="connsiteY14" fmla="*/ 57422 h 542401"/>
              <a:gd name="connsiteX15" fmla="*/ 337391 w 535305"/>
              <a:gd name="connsiteY15" fmla="*/ 169541 h 542401"/>
              <a:gd name="connsiteX16" fmla="*/ 450529 w 535305"/>
              <a:gd name="connsiteY16" fmla="*/ 169541 h 542401"/>
              <a:gd name="connsiteX17" fmla="*/ 535301 w 535305"/>
              <a:gd name="connsiteY17" fmla="*/ 254314 h 542401"/>
              <a:gd name="connsiteX18" fmla="*/ 534882 w 535305"/>
              <a:gd name="connsiteY18" fmla="*/ 262743 h 542401"/>
              <a:gd name="connsiteX19" fmla="*/ 514517 w 535305"/>
              <a:gd name="connsiteY19" fmla="*/ 466083 h 542401"/>
              <a:gd name="connsiteX20" fmla="*/ 430183 w 535305"/>
              <a:gd name="connsiteY20" fmla="*/ 542397 h 542401"/>
              <a:gd name="connsiteX21" fmla="*/ 220347 w 535305"/>
              <a:gd name="connsiteY21" fmla="*/ 542397 h 542401"/>
              <a:gd name="connsiteX22" fmla="*/ 161616 w 535305"/>
              <a:gd name="connsiteY22" fmla="*/ 518747 h 542401"/>
              <a:gd name="connsiteX23" fmla="*/ 118649 w 535305"/>
              <a:gd name="connsiteY23" fmla="*/ 542397 h 542401"/>
              <a:gd name="connsiteX24" fmla="*/ 50850 w 535305"/>
              <a:gd name="connsiteY24" fmla="*/ 542397 h 542401"/>
              <a:gd name="connsiteX25" fmla="*/ -4 w 535305"/>
              <a:gd name="connsiteY25" fmla="*/ 491553 h 542401"/>
              <a:gd name="connsiteX26" fmla="*/ -4 w 535305"/>
              <a:gd name="connsiteY26" fmla="*/ 254247 h 542401"/>
              <a:gd name="connsiteX27" fmla="*/ 50850 w 535305"/>
              <a:gd name="connsiteY27" fmla="*/ 203393 h 542401"/>
              <a:gd name="connsiteX28" fmla="*/ 118649 w 535305"/>
              <a:gd name="connsiteY28" fmla="*/ 203393 h 542401"/>
              <a:gd name="connsiteX29" fmla="*/ 152548 w 535305"/>
              <a:gd name="connsiteY29" fmla="*/ 216347 h 542401"/>
              <a:gd name="connsiteX30" fmla="*/ 169503 w 535305"/>
              <a:gd name="connsiteY30" fmla="*/ 258257 h 542401"/>
              <a:gd name="connsiteX31" fmla="*/ 169503 w 535305"/>
              <a:gd name="connsiteY31" fmla="*/ 457653 h 542401"/>
              <a:gd name="connsiteX32" fmla="*/ 220357 w 535305"/>
              <a:gd name="connsiteY32" fmla="*/ 508507 h 542401"/>
              <a:gd name="connsiteX33" fmla="*/ 430193 w 535305"/>
              <a:gd name="connsiteY33" fmla="*/ 508507 h 542401"/>
              <a:gd name="connsiteX34" fmla="*/ 480789 w 535305"/>
              <a:gd name="connsiteY34" fmla="*/ 462721 h 542401"/>
              <a:gd name="connsiteX35" fmla="*/ 501125 w 535305"/>
              <a:gd name="connsiteY35" fmla="*/ 259324 h 542401"/>
              <a:gd name="connsiteX36" fmla="*/ 501373 w 535305"/>
              <a:gd name="connsiteY36" fmla="*/ 254266 h 542401"/>
              <a:gd name="connsiteX37" fmla="*/ 450538 w 535305"/>
              <a:gd name="connsiteY37" fmla="*/ 203393 h 542401"/>
              <a:gd name="connsiteX38" fmla="*/ 450529 w 535305"/>
              <a:gd name="connsiteY38" fmla="*/ 203393 h 542401"/>
              <a:gd name="connsiteX39" fmla="*/ 322046 w 535305"/>
              <a:gd name="connsiteY39" fmla="*/ 203393 h 542401"/>
              <a:gd name="connsiteX40" fmla="*/ 305177 w 535305"/>
              <a:gd name="connsiteY40" fmla="*/ 188153 h 542401"/>
              <a:gd name="connsiteX41" fmla="*/ 292414 w 535305"/>
              <a:gd name="connsiteY41" fmla="*/ 60794 h 542401"/>
              <a:gd name="connsiteX42" fmla="*/ 262686 w 535305"/>
              <a:gd name="connsiteY42" fmla="*/ 33895 h 542401"/>
              <a:gd name="connsiteX43" fmla="*/ 237264 w 535305"/>
              <a:gd name="connsiteY43" fmla="*/ 59318 h 542401"/>
              <a:gd name="connsiteX44" fmla="*/ 237264 w 535305"/>
              <a:gd name="connsiteY44" fmla="*/ 67795 h 542401"/>
              <a:gd name="connsiteX45" fmla="*/ 212737 w 535305"/>
              <a:gd name="connsiteY45" fmla="*/ 171703 h 5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35305" h="542401">
                <a:moveTo>
                  <a:pt x="33895" y="254247"/>
                </a:moveTo>
                <a:lnTo>
                  <a:pt x="33895" y="491553"/>
                </a:lnTo>
                <a:cubicBezTo>
                  <a:pt x="33895" y="500917"/>
                  <a:pt x="41486" y="508507"/>
                  <a:pt x="50850" y="508507"/>
                </a:cubicBezTo>
                <a:lnTo>
                  <a:pt x="118649" y="508507"/>
                </a:lnTo>
                <a:cubicBezTo>
                  <a:pt x="128013" y="508507"/>
                  <a:pt x="135603" y="500917"/>
                  <a:pt x="135603" y="491553"/>
                </a:cubicBezTo>
                <a:lnTo>
                  <a:pt x="135603" y="254247"/>
                </a:lnTo>
                <a:cubicBezTo>
                  <a:pt x="135603" y="244883"/>
                  <a:pt x="128013" y="237292"/>
                  <a:pt x="118649" y="237292"/>
                </a:cubicBezTo>
                <a:lnTo>
                  <a:pt x="50850" y="237292"/>
                </a:lnTo>
                <a:cubicBezTo>
                  <a:pt x="41486" y="237292"/>
                  <a:pt x="33895" y="244883"/>
                  <a:pt x="33895" y="254247"/>
                </a:cubicBezTo>
                <a:close/>
                <a:moveTo>
                  <a:pt x="152548" y="216347"/>
                </a:moveTo>
                <a:lnTo>
                  <a:pt x="182447" y="156549"/>
                </a:lnTo>
                <a:cubicBezTo>
                  <a:pt x="196227" y="128992"/>
                  <a:pt x="203401" y="98605"/>
                  <a:pt x="203402" y="67795"/>
                </a:cubicBezTo>
                <a:lnTo>
                  <a:pt x="203402" y="59318"/>
                </a:lnTo>
                <a:cubicBezTo>
                  <a:pt x="203402" y="26555"/>
                  <a:pt x="229962" y="-4"/>
                  <a:pt x="262724" y="-4"/>
                </a:cubicBezTo>
                <a:cubicBezTo>
                  <a:pt x="295479" y="17"/>
                  <a:pt x="322899" y="24832"/>
                  <a:pt x="326180" y="57422"/>
                </a:cubicBezTo>
                <a:lnTo>
                  <a:pt x="337391" y="169541"/>
                </a:lnTo>
                <a:lnTo>
                  <a:pt x="450529" y="169541"/>
                </a:lnTo>
                <a:cubicBezTo>
                  <a:pt x="497347" y="169541"/>
                  <a:pt x="535301" y="207495"/>
                  <a:pt x="535301" y="254314"/>
                </a:cubicBezTo>
                <a:cubicBezTo>
                  <a:pt x="535301" y="257133"/>
                  <a:pt x="535161" y="259943"/>
                  <a:pt x="534882" y="262743"/>
                </a:cubicBezTo>
                <a:lnTo>
                  <a:pt x="514517" y="466083"/>
                </a:lnTo>
                <a:cubicBezTo>
                  <a:pt x="510173" y="509403"/>
                  <a:pt x="473721" y="542390"/>
                  <a:pt x="430183" y="542397"/>
                </a:cubicBezTo>
                <a:lnTo>
                  <a:pt x="220347" y="542397"/>
                </a:lnTo>
                <a:cubicBezTo>
                  <a:pt x="198445" y="542427"/>
                  <a:pt x="177387" y="533947"/>
                  <a:pt x="161616" y="518747"/>
                </a:cubicBezTo>
                <a:cubicBezTo>
                  <a:pt x="152298" y="533478"/>
                  <a:pt x="136080" y="542405"/>
                  <a:pt x="118649" y="542397"/>
                </a:cubicBezTo>
                <a:lnTo>
                  <a:pt x="50850" y="542397"/>
                </a:lnTo>
                <a:cubicBezTo>
                  <a:pt x="22768" y="542397"/>
                  <a:pt x="1" y="519635"/>
                  <a:pt x="-4" y="491553"/>
                </a:cubicBezTo>
                <a:lnTo>
                  <a:pt x="-4" y="254247"/>
                </a:lnTo>
                <a:cubicBezTo>
                  <a:pt x="-4" y="226161"/>
                  <a:pt x="22764" y="203393"/>
                  <a:pt x="50850" y="203393"/>
                </a:cubicBezTo>
                <a:lnTo>
                  <a:pt x="118649" y="203393"/>
                </a:lnTo>
                <a:cubicBezTo>
                  <a:pt x="131161" y="203377"/>
                  <a:pt x="143236" y="207992"/>
                  <a:pt x="152548" y="216347"/>
                </a:cubicBezTo>
                <a:close/>
                <a:moveTo>
                  <a:pt x="169503" y="258257"/>
                </a:moveTo>
                <a:lnTo>
                  <a:pt x="169503" y="457653"/>
                </a:lnTo>
                <a:cubicBezTo>
                  <a:pt x="169503" y="485739"/>
                  <a:pt x="192271" y="508507"/>
                  <a:pt x="220357" y="508507"/>
                </a:cubicBezTo>
                <a:lnTo>
                  <a:pt x="430193" y="508507"/>
                </a:lnTo>
                <a:cubicBezTo>
                  <a:pt x="456315" y="508505"/>
                  <a:pt x="478186" y="488712"/>
                  <a:pt x="480789" y="462721"/>
                </a:cubicBezTo>
                <a:lnTo>
                  <a:pt x="501125" y="259324"/>
                </a:lnTo>
                <a:cubicBezTo>
                  <a:pt x="501290" y="257641"/>
                  <a:pt x="501373" y="255955"/>
                  <a:pt x="501373" y="254266"/>
                </a:cubicBezTo>
                <a:cubicBezTo>
                  <a:pt x="501383" y="226180"/>
                  <a:pt x="478623" y="203403"/>
                  <a:pt x="450538" y="203393"/>
                </a:cubicBezTo>
                <a:cubicBezTo>
                  <a:pt x="450535" y="203393"/>
                  <a:pt x="450531" y="203393"/>
                  <a:pt x="450529" y="203393"/>
                </a:cubicBezTo>
                <a:lnTo>
                  <a:pt x="322046" y="203393"/>
                </a:lnTo>
                <a:cubicBezTo>
                  <a:pt x="313346" y="203394"/>
                  <a:pt x="306057" y="196808"/>
                  <a:pt x="305177" y="188153"/>
                </a:cubicBezTo>
                <a:lnTo>
                  <a:pt x="292414" y="60794"/>
                </a:lnTo>
                <a:cubicBezTo>
                  <a:pt x="290887" y="45522"/>
                  <a:pt x="278035" y="33893"/>
                  <a:pt x="262686" y="33895"/>
                </a:cubicBezTo>
                <a:cubicBezTo>
                  <a:pt x="248646" y="33895"/>
                  <a:pt x="237264" y="45277"/>
                  <a:pt x="237264" y="59318"/>
                </a:cubicBezTo>
                <a:lnTo>
                  <a:pt x="237264" y="67795"/>
                </a:lnTo>
                <a:cubicBezTo>
                  <a:pt x="237265" y="103865"/>
                  <a:pt x="228867" y="139440"/>
                  <a:pt x="212737" y="171703"/>
                </a:cubicBezTo>
                <a:close/>
              </a:path>
            </a:pathLst>
          </a:custGeom>
          <a:solidFill>
            <a:srgbClr val="FF4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191AD2-F135-4BFB-B2A7-0A50FE97F2D3}"/>
              </a:ext>
            </a:extLst>
          </p:cNvPr>
          <p:cNvGrpSpPr/>
          <p:nvPr/>
        </p:nvGrpSpPr>
        <p:grpSpPr>
          <a:xfrm>
            <a:off x="7565565" y="2385852"/>
            <a:ext cx="723900" cy="723900"/>
            <a:chOff x="7565565" y="2385852"/>
            <a:chExt cx="723900" cy="7239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A588AB-3BB2-4C66-8CBA-F85C41EEC574}"/>
                </a:ext>
              </a:extLst>
            </p:cNvPr>
            <p:cNvSpPr/>
            <p:nvPr/>
          </p:nvSpPr>
          <p:spPr>
            <a:xfrm>
              <a:off x="7671820" y="2604927"/>
              <a:ext cx="508126" cy="190500"/>
            </a:xfrm>
            <a:custGeom>
              <a:avLst/>
              <a:gdLst>
                <a:gd name="connsiteX0" fmla="*/ 254075 w 508126"/>
                <a:gd name="connsiteY0" fmla="*/ 22479 h 190500"/>
                <a:gd name="connsiteX1" fmla="*/ 115486 w 508126"/>
                <a:gd name="connsiteY1" fmla="*/ 0 h 190500"/>
                <a:gd name="connsiteX2" fmla="*/ 3472 w 508126"/>
                <a:gd name="connsiteY2" fmla="*/ 21907 h 190500"/>
                <a:gd name="connsiteX3" fmla="*/ 43 w 508126"/>
                <a:gd name="connsiteY3" fmla="*/ 26575 h 190500"/>
                <a:gd name="connsiteX4" fmla="*/ 43 w 508126"/>
                <a:gd name="connsiteY4" fmla="*/ 50197 h 190500"/>
                <a:gd name="connsiteX5" fmla="*/ 4711 w 508126"/>
                <a:gd name="connsiteY5" fmla="*/ 61150 h 190500"/>
                <a:gd name="connsiteX6" fmla="*/ 11569 w 508126"/>
                <a:gd name="connsiteY6" fmla="*/ 66961 h 190500"/>
                <a:gd name="connsiteX7" fmla="*/ 25475 w 508126"/>
                <a:gd name="connsiteY7" fmla="*/ 141446 h 190500"/>
                <a:gd name="connsiteX8" fmla="*/ 121297 w 508126"/>
                <a:gd name="connsiteY8" fmla="*/ 190500 h 190500"/>
                <a:gd name="connsiteX9" fmla="*/ 241978 w 508126"/>
                <a:gd name="connsiteY9" fmla="*/ 84296 h 190500"/>
                <a:gd name="connsiteX10" fmla="*/ 254075 w 508126"/>
                <a:gd name="connsiteY10" fmla="*/ 74771 h 190500"/>
                <a:gd name="connsiteX11" fmla="*/ 266172 w 508126"/>
                <a:gd name="connsiteY11" fmla="*/ 84296 h 190500"/>
                <a:gd name="connsiteX12" fmla="*/ 386854 w 508126"/>
                <a:gd name="connsiteY12" fmla="*/ 190500 h 190500"/>
                <a:gd name="connsiteX13" fmla="*/ 482675 w 508126"/>
                <a:gd name="connsiteY13" fmla="*/ 141446 h 190500"/>
                <a:gd name="connsiteX14" fmla="*/ 496582 w 508126"/>
                <a:gd name="connsiteY14" fmla="*/ 66961 h 190500"/>
                <a:gd name="connsiteX15" fmla="*/ 503440 w 508126"/>
                <a:gd name="connsiteY15" fmla="*/ 61722 h 190500"/>
                <a:gd name="connsiteX16" fmla="*/ 508107 w 508126"/>
                <a:gd name="connsiteY16" fmla="*/ 50768 h 190500"/>
                <a:gd name="connsiteX17" fmla="*/ 508107 w 508126"/>
                <a:gd name="connsiteY17" fmla="*/ 27146 h 190500"/>
                <a:gd name="connsiteX18" fmla="*/ 504678 w 508126"/>
                <a:gd name="connsiteY18" fmla="*/ 21907 h 190500"/>
                <a:gd name="connsiteX19" fmla="*/ 392664 w 508126"/>
                <a:gd name="connsiteY19" fmla="*/ 0 h 190500"/>
                <a:gd name="connsiteX20" fmla="*/ 254075 w 508126"/>
                <a:gd name="connsiteY20" fmla="*/ 224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8126" h="190500">
                  <a:moveTo>
                    <a:pt x="254075" y="22479"/>
                  </a:moveTo>
                  <a:cubicBezTo>
                    <a:pt x="235025" y="18478"/>
                    <a:pt x="151872" y="0"/>
                    <a:pt x="115486" y="0"/>
                  </a:cubicBezTo>
                  <a:cubicBezTo>
                    <a:pt x="72243" y="0"/>
                    <a:pt x="16807" y="17335"/>
                    <a:pt x="3472" y="21907"/>
                  </a:cubicBezTo>
                  <a:cubicBezTo>
                    <a:pt x="1462" y="22588"/>
                    <a:pt x="92" y="24453"/>
                    <a:pt x="43" y="26575"/>
                  </a:cubicBezTo>
                  <a:lnTo>
                    <a:pt x="43" y="50197"/>
                  </a:lnTo>
                  <a:cubicBezTo>
                    <a:pt x="-303" y="54394"/>
                    <a:pt x="1443" y="58493"/>
                    <a:pt x="4711" y="61150"/>
                  </a:cubicBezTo>
                  <a:lnTo>
                    <a:pt x="11569" y="66961"/>
                  </a:lnTo>
                  <a:cubicBezTo>
                    <a:pt x="12140" y="90011"/>
                    <a:pt x="15093" y="124682"/>
                    <a:pt x="25475" y="141446"/>
                  </a:cubicBezTo>
                  <a:cubicBezTo>
                    <a:pt x="38715" y="164497"/>
                    <a:pt x="79768" y="190500"/>
                    <a:pt x="121297" y="190500"/>
                  </a:cubicBezTo>
                  <a:cubicBezTo>
                    <a:pt x="194639" y="190500"/>
                    <a:pt x="229215" y="135065"/>
                    <a:pt x="241978" y="84296"/>
                  </a:cubicBezTo>
                  <a:cubicBezTo>
                    <a:pt x="243307" y="78696"/>
                    <a:pt x="248319" y="74748"/>
                    <a:pt x="254075" y="74771"/>
                  </a:cubicBezTo>
                  <a:cubicBezTo>
                    <a:pt x="259773" y="74914"/>
                    <a:pt x="264696" y="78791"/>
                    <a:pt x="266172" y="84296"/>
                  </a:cubicBezTo>
                  <a:cubicBezTo>
                    <a:pt x="279507" y="135065"/>
                    <a:pt x="314083" y="190500"/>
                    <a:pt x="386854" y="190500"/>
                  </a:cubicBezTo>
                  <a:cubicBezTo>
                    <a:pt x="428478" y="190500"/>
                    <a:pt x="469435" y="164497"/>
                    <a:pt x="482675" y="141446"/>
                  </a:cubicBezTo>
                  <a:cubicBezTo>
                    <a:pt x="492200" y="124111"/>
                    <a:pt x="495439" y="90011"/>
                    <a:pt x="496582" y="66961"/>
                  </a:cubicBezTo>
                  <a:lnTo>
                    <a:pt x="503440" y="61722"/>
                  </a:lnTo>
                  <a:cubicBezTo>
                    <a:pt x="506606" y="58988"/>
                    <a:pt x="508329" y="54945"/>
                    <a:pt x="508107" y="50768"/>
                  </a:cubicBezTo>
                  <a:lnTo>
                    <a:pt x="508107" y="27146"/>
                  </a:lnTo>
                  <a:cubicBezTo>
                    <a:pt x="507535" y="24194"/>
                    <a:pt x="506392" y="22479"/>
                    <a:pt x="504678" y="21907"/>
                  </a:cubicBezTo>
                  <a:cubicBezTo>
                    <a:pt x="468571" y="9315"/>
                    <a:pt x="430853" y="1938"/>
                    <a:pt x="392664" y="0"/>
                  </a:cubicBezTo>
                  <a:cubicBezTo>
                    <a:pt x="356278" y="0"/>
                    <a:pt x="273125" y="18478"/>
                    <a:pt x="254075" y="2247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A263E-2543-457A-BB83-073789AA979E}"/>
                </a:ext>
              </a:extLst>
            </p:cNvPr>
            <p:cNvSpPr/>
            <p:nvPr/>
          </p:nvSpPr>
          <p:spPr>
            <a:xfrm>
              <a:off x="7734678" y="2871616"/>
              <a:ext cx="385678" cy="123809"/>
            </a:xfrm>
            <a:custGeom>
              <a:avLst/>
              <a:gdLst>
                <a:gd name="connsiteX0" fmla="*/ 378193 w 385678"/>
                <a:gd name="connsiteY0" fmla="*/ 3915 h 123809"/>
                <a:gd name="connsiteX1" fmla="*/ 351523 w 385678"/>
                <a:gd name="connsiteY1" fmla="*/ 7440 h 123809"/>
                <a:gd name="connsiteX2" fmla="*/ 71064 w 385678"/>
                <a:gd name="connsiteY2" fmla="*/ 44354 h 123809"/>
                <a:gd name="connsiteX3" fmla="*/ 34150 w 385678"/>
                <a:gd name="connsiteY3" fmla="*/ 7440 h 123809"/>
                <a:gd name="connsiteX4" fmla="*/ 7432 w 385678"/>
                <a:gd name="connsiteY4" fmla="*/ 3963 h 123809"/>
                <a:gd name="connsiteX5" fmla="*/ 3955 w 385678"/>
                <a:gd name="connsiteY5" fmla="*/ 30681 h 123809"/>
                <a:gd name="connsiteX6" fmla="*/ 337845 w 385678"/>
                <a:gd name="connsiteY6" fmla="*/ 74553 h 123809"/>
                <a:gd name="connsiteX7" fmla="*/ 381717 w 385678"/>
                <a:gd name="connsiteY7" fmla="*/ 30681 h 123809"/>
                <a:gd name="connsiteX8" fmla="*/ 378255 w 385678"/>
                <a:gd name="connsiteY8" fmla="*/ 3963 h 123809"/>
                <a:gd name="connsiteX9" fmla="*/ 378193 w 385678"/>
                <a:gd name="connsiteY9" fmla="*/ 3915 h 12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5678" h="123809">
                  <a:moveTo>
                    <a:pt x="378193" y="3915"/>
                  </a:moveTo>
                  <a:cubicBezTo>
                    <a:pt x="369851" y="-2461"/>
                    <a:pt x="357923" y="-884"/>
                    <a:pt x="351523" y="7440"/>
                  </a:cubicBezTo>
                  <a:cubicBezTo>
                    <a:pt x="284270" y="95080"/>
                    <a:pt x="158703" y="111607"/>
                    <a:pt x="71064" y="44354"/>
                  </a:cubicBezTo>
                  <a:cubicBezTo>
                    <a:pt x="57199" y="33714"/>
                    <a:pt x="44789" y="21304"/>
                    <a:pt x="34150" y="7440"/>
                  </a:cubicBezTo>
                  <a:cubicBezTo>
                    <a:pt x="27732" y="-898"/>
                    <a:pt x="15770" y="-2455"/>
                    <a:pt x="7432" y="3963"/>
                  </a:cubicBezTo>
                  <a:cubicBezTo>
                    <a:pt x="-906" y="10381"/>
                    <a:pt x="-2462" y="22343"/>
                    <a:pt x="3955" y="30681"/>
                  </a:cubicBezTo>
                  <a:cubicBezTo>
                    <a:pt x="84042" y="134997"/>
                    <a:pt x="233529" y="154639"/>
                    <a:pt x="337845" y="74553"/>
                  </a:cubicBezTo>
                  <a:cubicBezTo>
                    <a:pt x="354320" y="61905"/>
                    <a:pt x="369069" y="47155"/>
                    <a:pt x="381717" y="30681"/>
                  </a:cubicBezTo>
                  <a:cubicBezTo>
                    <a:pt x="388139" y="22347"/>
                    <a:pt x="386589" y="10385"/>
                    <a:pt x="378255" y="3963"/>
                  </a:cubicBezTo>
                  <a:cubicBezTo>
                    <a:pt x="378235" y="3947"/>
                    <a:pt x="378214" y="3932"/>
                    <a:pt x="378193" y="39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DE73CE-EB8A-4C8D-A105-EAEAED8621D1}"/>
                </a:ext>
              </a:extLst>
            </p:cNvPr>
            <p:cNvSpPr/>
            <p:nvPr/>
          </p:nvSpPr>
          <p:spPr>
            <a:xfrm>
              <a:off x="7565565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808" y="38100"/>
                    <a:pt x="685800" y="183092"/>
                    <a:pt x="685800" y="361950"/>
                  </a:cubicBezTo>
                  <a:cubicBezTo>
                    <a:pt x="685800" y="540808"/>
                    <a:pt x="540808" y="685800"/>
                    <a:pt x="361950" y="685800"/>
                  </a:cubicBezTo>
                  <a:cubicBezTo>
                    <a:pt x="183092" y="685800"/>
                    <a:pt x="38100" y="540808"/>
                    <a:pt x="38100" y="361950"/>
                  </a:cubicBezTo>
                  <a:cubicBezTo>
                    <a:pt x="38100" y="183092"/>
                    <a:pt x="183092" y="38100"/>
                    <a:pt x="361950" y="38100"/>
                  </a:cubicBezTo>
                  <a:moveTo>
                    <a:pt x="361950" y="0"/>
                  </a:moveTo>
                  <a:cubicBezTo>
                    <a:pt x="162051" y="0"/>
                    <a:pt x="0" y="162051"/>
                    <a:pt x="0" y="361950"/>
                  </a:cubicBezTo>
                  <a:cubicBezTo>
                    <a:pt x="0" y="561849"/>
                    <a:pt x="162051" y="723900"/>
                    <a:pt x="361950" y="723900"/>
                  </a:cubicBezTo>
                  <a:cubicBezTo>
                    <a:pt x="561849" y="723900"/>
                    <a:pt x="723900" y="561849"/>
                    <a:pt x="723900" y="361950"/>
                  </a:cubicBezTo>
                  <a:cubicBezTo>
                    <a:pt x="723900" y="162051"/>
                    <a:pt x="561849" y="0"/>
                    <a:pt x="3619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" name="Graphic 4" descr="Confused face outline">
            <a:extLst>
              <a:ext uri="{FF2B5EF4-FFF2-40B4-BE49-F238E27FC236}">
                <a16:creationId xmlns:a16="http://schemas.microsoft.com/office/drawing/2014/main" id="{4A6A8308-27CB-4C8A-B142-F2E8DC885120}"/>
              </a:ext>
            </a:extLst>
          </p:cNvPr>
          <p:cNvGrpSpPr/>
          <p:nvPr/>
        </p:nvGrpSpPr>
        <p:grpSpPr>
          <a:xfrm>
            <a:off x="6006761" y="2378548"/>
            <a:ext cx="723900" cy="723900"/>
            <a:chOff x="5956754" y="2385852"/>
            <a:chExt cx="723900" cy="723900"/>
          </a:xfrm>
          <a:solidFill>
            <a:srgbClr val="51535B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72598E-6D7B-4002-95BF-1DD4198ED0BC}"/>
                </a:ext>
              </a:extLst>
            </p:cNvPr>
            <p:cNvSpPr/>
            <p:nvPr/>
          </p:nvSpPr>
          <p:spPr>
            <a:xfrm>
              <a:off x="6213184" y="2871643"/>
              <a:ext cx="224712" cy="77136"/>
            </a:xfrm>
            <a:custGeom>
              <a:avLst/>
              <a:gdLst>
                <a:gd name="connsiteX0" fmla="*/ 210295 w 224712"/>
                <a:gd name="connsiteY0" fmla="*/ 7604 h 77136"/>
                <a:gd name="connsiteX1" fmla="*/ 7412 w 224712"/>
                <a:gd name="connsiteY1" fmla="*/ 42846 h 77136"/>
                <a:gd name="connsiteX2" fmla="*/ 3602 w 224712"/>
                <a:gd name="connsiteY2" fmla="*/ 69516 h 77136"/>
                <a:gd name="connsiteX3" fmla="*/ 18842 w 224712"/>
                <a:gd name="connsiteY3" fmla="*/ 77136 h 77136"/>
                <a:gd name="connsiteX4" fmla="*/ 30272 w 224712"/>
                <a:gd name="connsiteY4" fmla="*/ 73326 h 77136"/>
                <a:gd name="connsiteX5" fmla="*/ 200770 w 224712"/>
                <a:gd name="connsiteY5" fmla="*/ 44751 h 77136"/>
                <a:gd name="connsiteX6" fmla="*/ 223630 w 224712"/>
                <a:gd name="connsiteY6" fmla="*/ 30464 h 77136"/>
                <a:gd name="connsiteX7" fmla="*/ 210295 w 224712"/>
                <a:gd name="connsiteY7" fmla="*/ 7604 h 7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712" h="77136">
                  <a:moveTo>
                    <a:pt x="210295" y="7604"/>
                  </a:moveTo>
                  <a:cubicBezTo>
                    <a:pt x="91232" y="-20971"/>
                    <a:pt x="11222" y="39989"/>
                    <a:pt x="7412" y="42846"/>
                  </a:cubicBezTo>
                  <a:cubicBezTo>
                    <a:pt x="-1160" y="49514"/>
                    <a:pt x="-2113" y="60944"/>
                    <a:pt x="3602" y="69516"/>
                  </a:cubicBezTo>
                  <a:cubicBezTo>
                    <a:pt x="7412" y="74279"/>
                    <a:pt x="13127" y="77136"/>
                    <a:pt x="18842" y="77136"/>
                  </a:cubicBezTo>
                  <a:cubicBezTo>
                    <a:pt x="22652" y="77136"/>
                    <a:pt x="27415" y="76184"/>
                    <a:pt x="30272" y="73326"/>
                  </a:cubicBezTo>
                  <a:cubicBezTo>
                    <a:pt x="31225" y="72374"/>
                    <a:pt x="98852" y="20939"/>
                    <a:pt x="200770" y="44751"/>
                  </a:cubicBezTo>
                  <a:cubicBezTo>
                    <a:pt x="211247" y="47609"/>
                    <a:pt x="221725" y="40941"/>
                    <a:pt x="223630" y="30464"/>
                  </a:cubicBezTo>
                  <a:cubicBezTo>
                    <a:pt x="227440" y="19986"/>
                    <a:pt x="220772" y="9509"/>
                    <a:pt x="210295" y="76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9D204F-24EA-4666-93F2-C2457A1E2D8D}"/>
                </a:ext>
              </a:extLst>
            </p:cNvPr>
            <p:cNvSpPr/>
            <p:nvPr/>
          </p:nvSpPr>
          <p:spPr>
            <a:xfrm>
              <a:off x="61091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5A3BBF-CDE0-4B8D-B8A9-24EF2BC7A2FB}"/>
                </a:ext>
              </a:extLst>
            </p:cNvPr>
            <p:cNvSpPr/>
            <p:nvPr/>
          </p:nvSpPr>
          <p:spPr>
            <a:xfrm>
              <a:off x="6099548" y="2563889"/>
              <a:ext cx="133510" cy="47705"/>
            </a:xfrm>
            <a:custGeom>
              <a:avLst/>
              <a:gdLst>
                <a:gd name="connsiteX0" fmla="*/ 21035 w 133510"/>
                <a:gd name="connsiteY0" fmla="*/ 47705 h 47705"/>
                <a:gd name="connsiteX1" fmla="*/ 116285 w 133510"/>
                <a:gd name="connsiteY1" fmla="*/ 38180 h 47705"/>
                <a:gd name="connsiteX2" fmla="*/ 133430 w 133510"/>
                <a:gd name="connsiteY2" fmla="*/ 17225 h 47705"/>
                <a:gd name="connsiteX3" fmla="*/ 112475 w 133510"/>
                <a:gd name="connsiteY3" fmla="*/ 80 h 47705"/>
                <a:gd name="connsiteX4" fmla="*/ 17225 w 133510"/>
                <a:gd name="connsiteY4" fmla="*/ 9605 h 47705"/>
                <a:gd name="connsiteX5" fmla="*/ 80 w 133510"/>
                <a:gd name="connsiteY5" fmla="*/ 30560 h 47705"/>
                <a:gd name="connsiteX6" fmla="*/ 19130 w 133510"/>
                <a:gd name="connsiteY6" fmla="*/ 47705 h 47705"/>
                <a:gd name="connsiteX7" fmla="*/ 21035 w 133510"/>
                <a:gd name="connsiteY7" fmla="*/ 477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21035" y="47705"/>
                  </a:moveTo>
                  <a:lnTo>
                    <a:pt x="116285" y="38180"/>
                  </a:lnTo>
                  <a:cubicBezTo>
                    <a:pt x="126763" y="37228"/>
                    <a:pt x="134383" y="27703"/>
                    <a:pt x="133430" y="17225"/>
                  </a:cubicBezTo>
                  <a:cubicBezTo>
                    <a:pt x="132478" y="6748"/>
                    <a:pt x="122953" y="-872"/>
                    <a:pt x="112475" y="80"/>
                  </a:cubicBezTo>
                  <a:lnTo>
                    <a:pt x="17225" y="9605"/>
                  </a:lnTo>
                  <a:cubicBezTo>
                    <a:pt x="6748" y="10558"/>
                    <a:pt x="-872" y="20083"/>
                    <a:pt x="80" y="30560"/>
                  </a:cubicBezTo>
                  <a:cubicBezTo>
                    <a:pt x="1033" y="40085"/>
                    <a:pt x="9605" y="47705"/>
                    <a:pt x="19130" y="47705"/>
                  </a:cubicBezTo>
                  <a:cubicBezTo>
                    <a:pt x="20083" y="47705"/>
                    <a:pt x="20083" y="47705"/>
                    <a:pt x="21035" y="47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44D5E2-D147-4429-B5B0-D428D348C60F}"/>
                </a:ext>
              </a:extLst>
            </p:cNvPr>
            <p:cNvSpPr/>
            <p:nvPr/>
          </p:nvSpPr>
          <p:spPr>
            <a:xfrm>
              <a:off x="64139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D5B0C5-0A0B-4AD4-8158-D7B7B5EB0388}"/>
                </a:ext>
              </a:extLst>
            </p:cNvPr>
            <p:cNvSpPr/>
            <p:nvPr/>
          </p:nvSpPr>
          <p:spPr>
            <a:xfrm>
              <a:off x="6404348" y="2563889"/>
              <a:ext cx="133510" cy="47705"/>
            </a:xfrm>
            <a:custGeom>
              <a:avLst/>
              <a:gdLst>
                <a:gd name="connsiteX0" fmla="*/ 116285 w 133510"/>
                <a:gd name="connsiteY0" fmla="*/ 9605 h 47705"/>
                <a:gd name="connsiteX1" fmla="*/ 21035 w 133510"/>
                <a:gd name="connsiteY1" fmla="*/ 80 h 47705"/>
                <a:gd name="connsiteX2" fmla="*/ 80 w 133510"/>
                <a:gd name="connsiteY2" fmla="*/ 17225 h 47705"/>
                <a:gd name="connsiteX3" fmla="*/ 17225 w 133510"/>
                <a:gd name="connsiteY3" fmla="*/ 38180 h 47705"/>
                <a:gd name="connsiteX4" fmla="*/ 112475 w 133510"/>
                <a:gd name="connsiteY4" fmla="*/ 47705 h 47705"/>
                <a:gd name="connsiteX5" fmla="*/ 114380 w 133510"/>
                <a:gd name="connsiteY5" fmla="*/ 47705 h 47705"/>
                <a:gd name="connsiteX6" fmla="*/ 133430 w 133510"/>
                <a:gd name="connsiteY6" fmla="*/ 30560 h 47705"/>
                <a:gd name="connsiteX7" fmla="*/ 116285 w 133510"/>
                <a:gd name="connsiteY7" fmla="*/ 96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116285" y="9605"/>
                  </a:moveTo>
                  <a:lnTo>
                    <a:pt x="21035" y="80"/>
                  </a:lnTo>
                  <a:cubicBezTo>
                    <a:pt x="10558" y="-872"/>
                    <a:pt x="1033" y="6748"/>
                    <a:pt x="80" y="17225"/>
                  </a:cubicBezTo>
                  <a:cubicBezTo>
                    <a:pt x="-872" y="27703"/>
                    <a:pt x="6748" y="37228"/>
                    <a:pt x="17225" y="38180"/>
                  </a:cubicBezTo>
                  <a:lnTo>
                    <a:pt x="112475" y="47705"/>
                  </a:lnTo>
                  <a:cubicBezTo>
                    <a:pt x="113428" y="47705"/>
                    <a:pt x="113428" y="47705"/>
                    <a:pt x="114380" y="47705"/>
                  </a:cubicBezTo>
                  <a:cubicBezTo>
                    <a:pt x="123905" y="47705"/>
                    <a:pt x="132478" y="40085"/>
                    <a:pt x="133430" y="30560"/>
                  </a:cubicBezTo>
                  <a:cubicBezTo>
                    <a:pt x="134383" y="20083"/>
                    <a:pt x="126763" y="10558"/>
                    <a:pt x="116285" y="96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5BA6B2-B233-40A9-9B13-96E6061FB093}"/>
                </a:ext>
              </a:extLst>
            </p:cNvPr>
            <p:cNvSpPr/>
            <p:nvPr/>
          </p:nvSpPr>
          <p:spPr>
            <a:xfrm>
              <a:off x="5956754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0F3938-544E-430B-B281-CF702CE9713B}"/>
              </a:ext>
            </a:extLst>
          </p:cNvPr>
          <p:cNvGrpSpPr/>
          <p:nvPr/>
        </p:nvGrpSpPr>
        <p:grpSpPr>
          <a:xfrm>
            <a:off x="8788794" y="2378548"/>
            <a:ext cx="723900" cy="723900"/>
            <a:chOff x="8788794" y="2378548"/>
            <a:chExt cx="723900" cy="723900"/>
          </a:xfrm>
          <a:solidFill>
            <a:srgbClr val="51535B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BEF169-ECF9-4167-B429-35ACBECB46BD}"/>
                </a:ext>
              </a:extLst>
            </p:cNvPr>
            <p:cNvSpPr/>
            <p:nvPr/>
          </p:nvSpPr>
          <p:spPr>
            <a:xfrm>
              <a:off x="89411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31B28EF-9B07-4C6A-8B65-8490D01F2E66}"/>
                </a:ext>
              </a:extLst>
            </p:cNvPr>
            <p:cNvSpPr/>
            <p:nvPr/>
          </p:nvSpPr>
          <p:spPr>
            <a:xfrm>
              <a:off x="92459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637F06-233D-4E0C-86CB-1ACE4E802D37}"/>
                </a:ext>
              </a:extLst>
            </p:cNvPr>
            <p:cNvSpPr/>
            <p:nvPr/>
          </p:nvSpPr>
          <p:spPr>
            <a:xfrm>
              <a:off x="8958338" y="2864323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055FD1-E9AF-4DFE-BF9E-6B81BEE15987}"/>
                </a:ext>
              </a:extLst>
            </p:cNvPr>
            <p:cNvSpPr/>
            <p:nvPr/>
          </p:nvSpPr>
          <p:spPr>
            <a:xfrm>
              <a:off x="8788794" y="2378548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479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8BBE87B-424B-4F6A-9C01-35D458F3F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650" y="3295650"/>
            <a:ext cx="266700" cy="2667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F2FDC46-6376-4DFF-906B-8D6C79BCD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4901" y="3295650"/>
            <a:ext cx="200025" cy="2667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5E079CC-5111-4691-8A2C-316143B29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6593" y="2823935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7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Matthews</dc:creator>
  <cp:lastModifiedBy>Mike Matthews</cp:lastModifiedBy>
  <cp:revision>12</cp:revision>
  <dcterms:created xsi:type="dcterms:W3CDTF">2020-11-06T15:16:42Z</dcterms:created>
  <dcterms:modified xsi:type="dcterms:W3CDTF">2020-11-17T11:48:07Z</dcterms:modified>
</cp:coreProperties>
</file>