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89"/>
    <a:srgbClr val="1E91D6"/>
    <a:srgbClr val="574AE2"/>
    <a:srgbClr val="8F87EB"/>
    <a:srgbClr val="000F86"/>
    <a:srgbClr val="2C98D9"/>
    <a:srgbClr val="25AC10"/>
    <a:srgbClr val="C00000"/>
    <a:srgbClr val="FF4E00"/>
    <a:srgbClr val="515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54A06-2D5E-47A5-B178-EA5E29709329}"/>
              </a:ext>
            </a:extLst>
          </p:cNvPr>
          <p:cNvSpPr/>
          <p:nvPr/>
        </p:nvSpPr>
        <p:spPr>
          <a:xfrm>
            <a:off x="6484809" y="3778026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658B130-9E94-47A8-820C-9C6EF9330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4634" y="4201286"/>
            <a:ext cx="1197620" cy="11976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C199E4C-BABE-4C61-80E9-00BDA69251AB}"/>
              </a:ext>
            </a:extLst>
          </p:cNvPr>
          <p:cNvSpPr/>
          <p:nvPr/>
        </p:nvSpPr>
        <p:spPr>
          <a:xfrm rot="5941593">
            <a:off x="3432860" y="3869512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Refresh with solid fill">
            <a:extLst>
              <a:ext uri="{FF2B5EF4-FFF2-40B4-BE49-F238E27FC236}">
                <a16:creationId xmlns:a16="http://schemas.microsoft.com/office/drawing/2014/main" id="{7BF3778A-2E06-409B-BFAD-E38E4A98F2DB}"/>
              </a:ext>
            </a:extLst>
          </p:cNvPr>
          <p:cNvSpPr/>
          <p:nvPr/>
        </p:nvSpPr>
        <p:spPr>
          <a:xfrm>
            <a:off x="1816583" y="3205002"/>
            <a:ext cx="666750" cy="723900"/>
          </a:xfrm>
          <a:custGeom>
            <a:avLst/>
            <a:gdLst>
              <a:gd name="connsiteX0" fmla="*/ 0 w 666750"/>
              <a:gd name="connsiteY0" fmla="*/ 228600 h 723900"/>
              <a:gd name="connsiteX1" fmla="*/ 0 w 666750"/>
              <a:gd name="connsiteY1" fmla="*/ 28575 h 723900"/>
              <a:gd name="connsiteX2" fmla="*/ 63818 w 666750"/>
              <a:gd name="connsiteY2" fmla="*/ 92393 h 723900"/>
              <a:gd name="connsiteX3" fmla="*/ 304800 w 666750"/>
              <a:gd name="connsiteY3" fmla="*/ 0 h 723900"/>
              <a:gd name="connsiteX4" fmla="*/ 666750 w 666750"/>
              <a:gd name="connsiteY4" fmla="*/ 361950 h 723900"/>
              <a:gd name="connsiteX5" fmla="*/ 304800 w 666750"/>
              <a:gd name="connsiteY5" fmla="*/ 723900 h 723900"/>
              <a:gd name="connsiteX6" fmla="*/ 48578 w 666750"/>
              <a:gd name="connsiteY6" fmla="*/ 618173 h 723900"/>
              <a:gd name="connsiteX7" fmla="*/ 129540 w 666750"/>
              <a:gd name="connsiteY7" fmla="*/ 537210 h 723900"/>
              <a:gd name="connsiteX8" fmla="*/ 304800 w 666750"/>
              <a:gd name="connsiteY8" fmla="*/ 609600 h 723900"/>
              <a:gd name="connsiteX9" fmla="*/ 552450 w 666750"/>
              <a:gd name="connsiteY9" fmla="*/ 361950 h 723900"/>
              <a:gd name="connsiteX10" fmla="*/ 304800 w 666750"/>
              <a:gd name="connsiteY10" fmla="*/ 114300 h 723900"/>
              <a:gd name="connsiteX11" fmla="*/ 144780 w 666750"/>
              <a:gd name="connsiteY11" fmla="*/ 173355 h 723900"/>
              <a:gd name="connsiteX12" fmla="*/ 200025 w 666750"/>
              <a:gd name="connsiteY12" fmla="*/ 228600 h 723900"/>
              <a:gd name="connsiteX13" fmla="*/ 0 w 666750"/>
              <a:gd name="connsiteY13" fmla="*/ 2286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6750" h="723900">
                <a:moveTo>
                  <a:pt x="0" y="228600"/>
                </a:moveTo>
                <a:lnTo>
                  <a:pt x="0" y="28575"/>
                </a:lnTo>
                <a:lnTo>
                  <a:pt x="63818" y="92393"/>
                </a:lnTo>
                <a:cubicBezTo>
                  <a:pt x="127635" y="35243"/>
                  <a:pt x="212408" y="0"/>
                  <a:pt x="304800" y="0"/>
                </a:cubicBezTo>
                <a:cubicBezTo>
                  <a:pt x="504825" y="0"/>
                  <a:pt x="666750" y="161925"/>
                  <a:pt x="666750" y="361950"/>
                </a:cubicBezTo>
                <a:cubicBezTo>
                  <a:pt x="666750" y="561975"/>
                  <a:pt x="504825" y="723900"/>
                  <a:pt x="304800" y="723900"/>
                </a:cubicBezTo>
                <a:cubicBezTo>
                  <a:pt x="204788" y="723900"/>
                  <a:pt x="114300" y="682943"/>
                  <a:pt x="48578" y="618173"/>
                </a:cubicBezTo>
                <a:lnTo>
                  <a:pt x="129540" y="537210"/>
                </a:lnTo>
                <a:cubicBezTo>
                  <a:pt x="174308" y="581978"/>
                  <a:pt x="236220" y="609600"/>
                  <a:pt x="304800" y="609600"/>
                </a:cubicBezTo>
                <a:cubicBezTo>
                  <a:pt x="441008" y="609600"/>
                  <a:pt x="552450" y="498158"/>
                  <a:pt x="552450" y="361950"/>
                </a:cubicBezTo>
                <a:cubicBezTo>
                  <a:pt x="552450" y="225743"/>
                  <a:pt x="441008" y="114300"/>
                  <a:pt x="304800" y="114300"/>
                </a:cubicBezTo>
                <a:cubicBezTo>
                  <a:pt x="243840" y="114300"/>
                  <a:pt x="187643" y="136208"/>
                  <a:pt x="144780" y="173355"/>
                </a:cubicBezTo>
                <a:lnTo>
                  <a:pt x="200025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00148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DB55361-CAA1-4612-84A2-26C3FCDC1BF1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30772" y="2781450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Needle with solid fill">
            <a:extLst>
              <a:ext uri="{FF2B5EF4-FFF2-40B4-BE49-F238E27FC236}">
                <a16:creationId xmlns:a16="http://schemas.microsoft.com/office/drawing/2014/main" id="{3D3D7428-7FA0-4B10-99D2-874143632F85}"/>
              </a:ext>
            </a:extLst>
          </p:cNvPr>
          <p:cNvSpPr/>
          <p:nvPr/>
        </p:nvSpPr>
        <p:spPr>
          <a:xfrm>
            <a:off x="7963849" y="4803297"/>
            <a:ext cx="1368785" cy="1368785"/>
          </a:xfrm>
          <a:custGeom>
            <a:avLst/>
            <a:gdLst>
              <a:gd name="connsiteX0" fmla="*/ 1023167 w 1368785"/>
              <a:gd name="connsiteY0" fmla="*/ 461965 h 1368785"/>
              <a:gd name="connsiteX1" fmla="*/ 964993 w 1368785"/>
              <a:gd name="connsiteY1" fmla="*/ 403792 h 1368785"/>
              <a:gd name="connsiteX2" fmla="*/ 917086 w 1368785"/>
              <a:gd name="connsiteY2" fmla="*/ 451699 h 1368785"/>
              <a:gd name="connsiteX3" fmla="*/ 975259 w 1368785"/>
              <a:gd name="connsiteY3" fmla="*/ 509872 h 1368785"/>
              <a:gd name="connsiteX4" fmla="*/ 920508 w 1368785"/>
              <a:gd name="connsiteY4" fmla="*/ 564624 h 1368785"/>
              <a:gd name="connsiteX5" fmla="*/ 862335 w 1368785"/>
              <a:gd name="connsiteY5" fmla="*/ 506450 h 1368785"/>
              <a:gd name="connsiteX6" fmla="*/ 814427 w 1368785"/>
              <a:gd name="connsiteY6" fmla="*/ 554358 h 1368785"/>
              <a:gd name="connsiteX7" fmla="*/ 872600 w 1368785"/>
              <a:gd name="connsiteY7" fmla="*/ 612531 h 1368785"/>
              <a:gd name="connsiteX8" fmla="*/ 817849 w 1368785"/>
              <a:gd name="connsiteY8" fmla="*/ 667283 h 1368785"/>
              <a:gd name="connsiteX9" fmla="*/ 759676 w 1368785"/>
              <a:gd name="connsiteY9" fmla="*/ 609109 h 1368785"/>
              <a:gd name="connsiteX10" fmla="*/ 711768 w 1368785"/>
              <a:gd name="connsiteY10" fmla="*/ 657017 h 1368785"/>
              <a:gd name="connsiteX11" fmla="*/ 769942 w 1368785"/>
              <a:gd name="connsiteY11" fmla="*/ 715190 h 1368785"/>
              <a:gd name="connsiteX12" fmla="*/ 716901 w 1368785"/>
              <a:gd name="connsiteY12" fmla="*/ 768231 h 1368785"/>
              <a:gd name="connsiteX13" fmla="*/ 600554 w 1368785"/>
              <a:gd name="connsiteY13" fmla="*/ 651884 h 1368785"/>
              <a:gd name="connsiteX14" fmla="*/ 958150 w 1368785"/>
              <a:gd name="connsiteY14" fmla="*/ 294289 h 1368785"/>
              <a:gd name="connsiteX15" fmla="*/ 1074496 w 1368785"/>
              <a:gd name="connsiteY15" fmla="*/ 410636 h 1368785"/>
              <a:gd name="connsiteX16" fmla="*/ 1023167 w 1368785"/>
              <a:gd name="connsiteY16" fmla="*/ 461965 h 1368785"/>
              <a:gd name="connsiteX17" fmla="*/ 1353386 w 1368785"/>
              <a:gd name="connsiteY17" fmla="*/ 220717 h 1368785"/>
              <a:gd name="connsiteX18" fmla="*/ 1148068 w 1368785"/>
              <a:gd name="connsiteY18" fmla="*/ 15399 h 1368785"/>
              <a:gd name="connsiteX19" fmla="*/ 1076207 w 1368785"/>
              <a:gd name="connsiteY19" fmla="*/ 15399 h 1368785"/>
              <a:gd name="connsiteX20" fmla="*/ 1076207 w 1368785"/>
              <a:gd name="connsiteY20" fmla="*/ 87260 h 1368785"/>
              <a:gd name="connsiteX21" fmla="*/ 1118982 w 1368785"/>
              <a:gd name="connsiteY21" fmla="*/ 130035 h 1368785"/>
              <a:gd name="connsiteX22" fmla="*/ 1028300 w 1368785"/>
              <a:gd name="connsiteY22" fmla="*/ 220717 h 1368785"/>
              <a:gd name="connsiteX23" fmla="*/ 958150 w 1368785"/>
              <a:gd name="connsiteY23" fmla="*/ 150566 h 1368785"/>
              <a:gd name="connsiteX24" fmla="*/ 925641 w 1368785"/>
              <a:gd name="connsiteY24" fmla="*/ 118058 h 1368785"/>
              <a:gd name="connsiteX25" fmla="*/ 853780 w 1368785"/>
              <a:gd name="connsiteY25" fmla="*/ 118058 h 1368785"/>
              <a:gd name="connsiteX26" fmla="*/ 853780 w 1368785"/>
              <a:gd name="connsiteY26" fmla="*/ 189919 h 1368785"/>
              <a:gd name="connsiteX27" fmla="*/ 886288 w 1368785"/>
              <a:gd name="connsiteY27" fmla="*/ 222428 h 1368785"/>
              <a:gd name="connsiteX28" fmla="*/ 434589 w 1368785"/>
              <a:gd name="connsiteY28" fmla="*/ 674127 h 1368785"/>
              <a:gd name="connsiteX29" fmla="*/ 379838 w 1368785"/>
              <a:gd name="connsiteY29" fmla="*/ 804161 h 1368785"/>
              <a:gd name="connsiteX30" fmla="*/ 388393 w 1368785"/>
              <a:gd name="connsiteY30" fmla="*/ 860624 h 1368785"/>
              <a:gd name="connsiteX31" fmla="*/ 299422 w 1368785"/>
              <a:gd name="connsiteY31" fmla="*/ 949595 h 1368785"/>
              <a:gd name="connsiteX32" fmla="*/ 280601 w 1368785"/>
              <a:gd name="connsiteY32" fmla="*/ 1040277 h 1368785"/>
              <a:gd name="connsiteX33" fmla="*/ 10266 w 1368785"/>
              <a:gd name="connsiteY33" fmla="*/ 1310612 h 1368785"/>
              <a:gd name="connsiteX34" fmla="*/ 10266 w 1368785"/>
              <a:gd name="connsiteY34" fmla="*/ 1358519 h 1368785"/>
              <a:gd name="connsiteX35" fmla="*/ 34220 w 1368785"/>
              <a:gd name="connsiteY35" fmla="*/ 1368785 h 1368785"/>
              <a:gd name="connsiteX36" fmla="*/ 58173 w 1368785"/>
              <a:gd name="connsiteY36" fmla="*/ 1358519 h 1368785"/>
              <a:gd name="connsiteX37" fmla="*/ 328508 w 1368785"/>
              <a:gd name="connsiteY37" fmla="*/ 1088184 h 1368785"/>
              <a:gd name="connsiteX38" fmla="*/ 419190 w 1368785"/>
              <a:gd name="connsiteY38" fmla="*/ 1069363 h 1368785"/>
              <a:gd name="connsiteX39" fmla="*/ 508161 w 1368785"/>
              <a:gd name="connsiteY39" fmla="*/ 980392 h 1368785"/>
              <a:gd name="connsiteX40" fmla="*/ 564624 w 1368785"/>
              <a:gd name="connsiteY40" fmla="*/ 988947 h 1368785"/>
              <a:gd name="connsiteX41" fmla="*/ 694658 w 1368785"/>
              <a:gd name="connsiteY41" fmla="*/ 934196 h 1368785"/>
              <a:gd name="connsiteX42" fmla="*/ 1146357 w 1368785"/>
              <a:gd name="connsiteY42" fmla="*/ 482497 h 1368785"/>
              <a:gd name="connsiteX43" fmla="*/ 1178866 w 1368785"/>
              <a:gd name="connsiteY43" fmla="*/ 515005 h 1368785"/>
              <a:gd name="connsiteX44" fmla="*/ 1214797 w 1368785"/>
              <a:gd name="connsiteY44" fmla="*/ 530404 h 1368785"/>
              <a:gd name="connsiteX45" fmla="*/ 1250727 w 1368785"/>
              <a:gd name="connsiteY45" fmla="*/ 515005 h 1368785"/>
              <a:gd name="connsiteX46" fmla="*/ 1250727 w 1368785"/>
              <a:gd name="connsiteY46" fmla="*/ 443144 h 1368785"/>
              <a:gd name="connsiteX47" fmla="*/ 1218219 w 1368785"/>
              <a:gd name="connsiteY47" fmla="*/ 410636 h 1368785"/>
              <a:gd name="connsiteX48" fmla="*/ 1148068 w 1368785"/>
              <a:gd name="connsiteY48" fmla="*/ 340485 h 1368785"/>
              <a:gd name="connsiteX49" fmla="*/ 1238751 w 1368785"/>
              <a:gd name="connsiteY49" fmla="*/ 249803 h 1368785"/>
              <a:gd name="connsiteX50" fmla="*/ 1281525 w 1368785"/>
              <a:gd name="connsiteY50" fmla="*/ 292578 h 1368785"/>
              <a:gd name="connsiteX51" fmla="*/ 1317456 w 1368785"/>
              <a:gd name="connsiteY51" fmla="*/ 307977 h 1368785"/>
              <a:gd name="connsiteX52" fmla="*/ 1353386 w 1368785"/>
              <a:gd name="connsiteY52" fmla="*/ 292578 h 1368785"/>
              <a:gd name="connsiteX53" fmla="*/ 1353386 w 1368785"/>
              <a:gd name="connsiteY53" fmla="*/ 220717 h 136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8785" h="1368785">
                <a:moveTo>
                  <a:pt x="1023167" y="461965"/>
                </a:moveTo>
                <a:lnTo>
                  <a:pt x="964993" y="403792"/>
                </a:lnTo>
                <a:lnTo>
                  <a:pt x="917086" y="451699"/>
                </a:lnTo>
                <a:lnTo>
                  <a:pt x="975259" y="509872"/>
                </a:lnTo>
                <a:lnTo>
                  <a:pt x="920508" y="564624"/>
                </a:lnTo>
                <a:lnTo>
                  <a:pt x="862335" y="506450"/>
                </a:lnTo>
                <a:lnTo>
                  <a:pt x="814427" y="554358"/>
                </a:lnTo>
                <a:lnTo>
                  <a:pt x="872600" y="612531"/>
                </a:lnTo>
                <a:lnTo>
                  <a:pt x="817849" y="667283"/>
                </a:lnTo>
                <a:lnTo>
                  <a:pt x="759676" y="609109"/>
                </a:lnTo>
                <a:lnTo>
                  <a:pt x="711768" y="657017"/>
                </a:lnTo>
                <a:lnTo>
                  <a:pt x="769942" y="715190"/>
                </a:lnTo>
                <a:lnTo>
                  <a:pt x="716901" y="768231"/>
                </a:lnTo>
                <a:lnTo>
                  <a:pt x="600554" y="651884"/>
                </a:lnTo>
                <a:lnTo>
                  <a:pt x="958150" y="294289"/>
                </a:lnTo>
                <a:lnTo>
                  <a:pt x="1074496" y="410636"/>
                </a:lnTo>
                <a:lnTo>
                  <a:pt x="1023167" y="461965"/>
                </a:lnTo>
                <a:close/>
                <a:moveTo>
                  <a:pt x="1353386" y="220717"/>
                </a:moveTo>
                <a:lnTo>
                  <a:pt x="1148068" y="15399"/>
                </a:lnTo>
                <a:cubicBezTo>
                  <a:pt x="1127537" y="-5133"/>
                  <a:pt x="1095028" y="-5133"/>
                  <a:pt x="1076207" y="15399"/>
                </a:cubicBezTo>
                <a:cubicBezTo>
                  <a:pt x="1055675" y="35931"/>
                  <a:pt x="1055675" y="68439"/>
                  <a:pt x="1076207" y="87260"/>
                </a:cubicBezTo>
                <a:lnTo>
                  <a:pt x="1118982" y="130035"/>
                </a:lnTo>
                <a:lnTo>
                  <a:pt x="1028300" y="220717"/>
                </a:lnTo>
                <a:lnTo>
                  <a:pt x="958150" y="150566"/>
                </a:lnTo>
                <a:lnTo>
                  <a:pt x="925641" y="118058"/>
                </a:lnTo>
                <a:cubicBezTo>
                  <a:pt x="905109" y="97526"/>
                  <a:pt x="872600" y="97526"/>
                  <a:pt x="853780" y="118058"/>
                </a:cubicBezTo>
                <a:cubicBezTo>
                  <a:pt x="833248" y="138589"/>
                  <a:pt x="833248" y="171098"/>
                  <a:pt x="853780" y="189919"/>
                </a:cubicBezTo>
                <a:lnTo>
                  <a:pt x="886288" y="222428"/>
                </a:lnTo>
                <a:lnTo>
                  <a:pt x="434589" y="674127"/>
                </a:lnTo>
                <a:cubicBezTo>
                  <a:pt x="400370" y="708346"/>
                  <a:pt x="379838" y="754543"/>
                  <a:pt x="379838" y="804161"/>
                </a:cubicBezTo>
                <a:cubicBezTo>
                  <a:pt x="379838" y="822982"/>
                  <a:pt x="383260" y="841803"/>
                  <a:pt x="388393" y="860624"/>
                </a:cubicBezTo>
                <a:lnTo>
                  <a:pt x="299422" y="949595"/>
                </a:lnTo>
                <a:cubicBezTo>
                  <a:pt x="275468" y="973548"/>
                  <a:pt x="268624" y="1009479"/>
                  <a:pt x="280601" y="1040277"/>
                </a:cubicBezTo>
                <a:lnTo>
                  <a:pt x="10266" y="1310612"/>
                </a:lnTo>
                <a:cubicBezTo>
                  <a:pt x="-3422" y="1324300"/>
                  <a:pt x="-3422" y="1344831"/>
                  <a:pt x="10266" y="1358519"/>
                </a:cubicBezTo>
                <a:cubicBezTo>
                  <a:pt x="17110" y="1365363"/>
                  <a:pt x="25665" y="1368785"/>
                  <a:pt x="34220" y="1368785"/>
                </a:cubicBezTo>
                <a:cubicBezTo>
                  <a:pt x="42775" y="1368785"/>
                  <a:pt x="51329" y="1365363"/>
                  <a:pt x="58173" y="1358519"/>
                </a:cubicBezTo>
                <a:lnTo>
                  <a:pt x="328508" y="1088184"/>
                </a:lnTo>
                <a:cubicBezTo>
                  <a:pt x="359306" y="1100161"/>
                  <a:pt x="395237" y="1093317"/>
                  <a:pt x="419190" y="1069363"/>
                </a:cubicBezTo>
                <a:lnTo>
                  <a:pt x="508161" y="980392"/>
                </a:lnTo>
                <a:cubicBezTo>
                  <a:pt x="526982" y="985525"/>
                  <a:pt x="545803" y="988947"/>
                  <a:pt x="564624" y="988947"/>
                </a:cubicBezTo>
                <a:cubicBezTo>
                  <a:pt x="612531" y="988947"/>
                  <a:pt x="658728" y="971837"/>
                  <a:pt x="694658" y="934196"/>
                </a:cubicBezTo>
                <a:lnTo>
                  <a:pt x="1146357" y="482497"/>
                </a:lnTo>
                <a:lnTo>
                  <a:pt x="1178866" y="515005"/>
                </a:lnTo>
                <a:cubicBezTo>
                  <a:pt x="1189132" y="525271"/>
                  <a:pt x="1202820" y="530404"/>
                  <a:pt x="1214797" y="530404"/>
                </a:cubicBezTo>
                <a:cubicBezTo>
                  <a:pt x="1226774" y="530404"/>
                  <a:pt x="1240461" y="525271"/>
                  <a:pt x="1250727" y="515005"/>
                </a:cubicBezTo>
                <a:cubicBezTo>
                  <a:pt x="1271259" y="494474"/>
                  <a:pt x="1271259" y="461965"/>
                  <a:pt x="1250727" y="443144"/>
                </a:cubicBezTo>
                <a:lnTo>
                  <a:pt x="1218219" y="410636"/>
                </a:lnTo>
                <a:lnTo>
                  <a:pt x="1148068" y="340485"/>
                </a:lnTo>
                <a:lnTo>
                  <a:pt x="1238751" y="249803"/>
                </a:lnTo>
                <a:lnTo>
                  <a:pt x="1281525" y="292578"/>
                </a:lnTo>
                <a:cubicBezTo>
                  <a:pt x="1291791" y="302844"/>
                  <a:pt x="1305479" y="307977"/>
                  <a:pt x="1317456" y="307977"/>
                </a:cubicBezTo>
                <a:cubicBezTo>
                  <a:pt x="1329432" y="307977"/>
                  <a:pt x="1343120" y="302844"/>
                  <a:pt x="1353386" y="292578"/>
                </a:cubicBezTo>
                <a:cubicBezTo>
                  <a:pt x="1373918" y="272046"/>
                  <a:pt x="1373918" y="241248"/>
                  <a:pt x="1353386" y="220717"/>
                </a:cubicBezTo>
                <a:close/>
              </a:path>
            </a:pathLst>
          </a:custGeom>
          <a:solidFill>
            <a:srgbClr val="000F86"/>
          </a:solidFill>
          <a:ln w="1706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4F92D4-BD15-49AC-8370-716938B4E110}"/>
              </a:ext>
            </a:extLst>
          </p:cNvPr>
          <p:cNvGrpSpPr/>
          <p:nvPr/>
        </p:nvGrpSpPr>
        <p:grpSpPr>
          <a:xfrm>
            <a:off x="939356" y="4952169"/>
            <a:ext cx="761999" cy="504825"/>
            <a:chOff x="939356" y="4952169"/>
            <a:chExt cx="761999" cy="5048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8F91A5-644B-4B9A-B2BA-CB0C5F3B433F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A44A2D-864E-4E8D-B72F-2D95DAB86DCD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4CB86BA-A720-4448-BD70-AA099E22BF46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F887D9-CCD6-44DE-9C8B-423DEDE96A9A}"/>
              </a:ext>
            </a:extLst>
          </p:cNvPr>
          <p:cNvGrpSpPr/>
          <p:nvPr/>
        </p:nvGrpSpPr>
        <p:grpSpPr>
          <a:xfrm>
            <a:off x="394685" y="735262"/>
            <a:ext cx="647700" cy="647700"/>
            <a:chOff x="394685" y="735262"/>
            <a:chExt cx="647700" cy="6477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F099A87-374F-49DF-BCED-C94542241664}"/>
                </a:ext>
              </a:extLst>
            </p:cNvPr>
            <p:cNvSpPr/>
            <p:nvPr/>
          </p:nvSpPr>
          <p:spPr>
            <a:xfrm>
              <a:off x="699485" y="735262"/>
              <a:ext cx="38100" cy="114300"/>
            </a:xfrm>
            <a:custGeom>
              <a:avLst/>
              <a:gdLst>
                <a:gd name="connsiteX0" fmla="*/ 0 w 38100"/>
                <a:gd name="connsiteY0" fmla="*/ 0 h 114300"/>
                <a:gd name="connsiteX1" fmla="*/ 38100 w 38100"/>
                <a:gd name="connsiteY1" fmla="*/ 0 h 114300"/>
                <a:gd name="connsiteX2" fmla="*/ 38100 w 38100"/>
                <a:gd name="connsiteY2" fmla="*/ 114300 h 114300"/>
                <a:gd name="connsiteX3" fmla="*/ 0 w 38100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14300">
                  <a:moveTo>
                    <a:pt x="0" y="0"/>
                  </a:moveTo>
                  <a:lnTo>
                    <a:pt x="38100" y="0"/>
                  </a:lnTo>
                  <a:lnTo>
                    <a:pt x="381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11D397-3128-4F8B-A4B7-ECC18B257724}"/>
                </a:ext>
              </a:extLst>
            </p:cNvPr>
            <p:cNvSpPr/>
            <p:nvPr/>
          </p:nvSpPr>
          <p:spPr>
            <a:xfrm rot="8100000">
              <a:off x="898079" y="807182"/>
              <a:ext cx="107631" cy="38099"/>
            </a:xfrm>
            <a:custGeom>
              <a:avLst/>
              <a:gdLst>
                <a:gd name="connsiteX0" fmla="*/ 0 w 107631"/>
                <a:gd name="connsiteY0" fmla="*/ 0 h 38099"/>
                <a:gd name="connsiteX1" fmla="*/ 107632 w 107631"/>
                <a:gd name="connsiteY1" fmla="*/ 0 h 38099"/>
                <a:gd name="connsiteX2" fmla="*/ 107632 w 107631"/>
                <a:gd name="connsiteY2" fmla="*/ 38100 h 38099"/>
                <a:gd name="connsiteX3" fmla="*/ 0 w 107631"/>
                <a:gd name="connsiteY3" fmla="*/ 38100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1" h="38099">
                  <a:moveTo>
                    <a:pt x="0" y="0"/>
                  </a:moveTo>
                  <a:lnTo>
                    <a:pt x="107632" y="0"/>
                  </a:lnTo>
                  <a:lnTo>
                    <a:pt x="107632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21E1A8-1B73-4653-A6DD-E879E7DD2E22}"/>
                </a:ext>
              </a:extLst>
            </p:cNvPr>
            <p:cNvSpPr/>
            <p:nvPr/>
          </p:nvSpPr>
          <p:spPr>
            <a:xfrm rot="8100000">
              <a:off x="465645" y="771936"/>
              <a:ext cx="38099" cy="107631"/>
            </a:xfrm>
            <a:custGeom>
              <a:avLst/>
              <a:gdLst>
                <a:gd name="connsiteX0" fmla="*/ 0 w 38099"/>
                <a:gd name="connsiteY0" fmla="*/ 0 h 107631"/>
                <a:gd name="connsiteX1" fmla="*/ 38100 w 38099"/>
                <a:gd name="connsiteY1" fmla="*/ 0 h 107631"/>
                <a:gd name="connsiteX2" fmla="*/ 38100 w 38099"/>
                <a:gd name="connsiteY2" fmla="*/ 107632 h 107631"/>
                <a:gd name="connsiteX3" fmla="*/ 0 w 38099"/>
                <a:gd name="connsiteY3" fmla="*/ 107632 h 10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9" h="107631">
                  <a:moveTo>
                    <a:pt x="0" y="0"/>
                  </a:moveTo>
                  <a:lnTo>
                    <a:pt x="38100" y="0"/>
                  </a:lnTo>
                  <a:lnTo>
                    <a:pt x="38100" y="107632"/>
                  </a:lnTo>
                  <a:lnTo>
                    <a:pt x="0" y="107632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D03C4D-F8E4-4BA8-AA25-FC13C77141AB}"/>
                </a:ext>
              </a:extLst>
            </p:cNvPr>
            <p:cNvSpPr/>
            <p:nvPr/>
          </p:nvSpPr>
          <p:spPr>
            <a:xfrm>
              <a:off x="94713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F34412-6E6A-4F2E-8073-130B16143D04}"/>
                </a:ext>
              </a:extLst>
            </p:cNvPr>
            <p:cNvSpPr/>
            <p:nvPr/>
          </p:nvSpPr>
          <p:spPr>
            <a:xfrm>
              <a:off x="39468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8D28C5-FDEC-4E69-9B42-C6ED0BF34892}"/>
                </a:ext>
              </a:extLst>
            </p:cNvPr>
            <p:cNvSpPr/>
            <p:nvPr/>
          </p:nvSpPr>
          <p:spPr>
            <a:xfrm>
              <a:off x="394685" y="887662"/>
              <a:ext cx="647700" cy="495300"/>
            </a:xfrm>
            <a:custGeom>
              <a:avLst/>
              <a:gdLst>
                <a:gd name="connsiteX0" fmla="*/ 171450 w 647700"/>
                <a:gd name="connsiteY0" fmla="*/ 381000 h 495300"/>
                <a:gd name="connsiteX1" fmla="*/ 203835 w 647700"/>
                <a:gd name="connsiteY1" fmla="*/ 57150 h 495300"/>
                <a:gd name="connsiteX2" fmla="*/ 442913 w 647700"/>
                <a:gd name="connsiteY2" fmla="*/ 57150 h 495300"/>
                <a:gd name="connsiteX3" fmla="*/ 476250 w 647700"/>
                <a:gd name="connsiteY3" fmla="*/ 381000 h 495300"/>
                <a:gd name="connsiteX4" fmla="*/ 171450 w 647700"/>
                <a:gd name="connsiteY4" fmla="*/ 381000 h 495300"/>
                <a:gd name="connsiteX5" fmla="*/ 590550 w 647700"/>
                <a:gd name="connsiteY5" fmla="*/ 381000 h 495300"/>
                <a:gd name="connsiteX6" fmla="*/ 533400 w 647700"/>
                <a:gd name="connsiteY6" fmla="*/ 381000 h 495300"/>
                <a:gd name="connsiteX7" fmla="*/ 499110 w 647700"/>
                <a:gd name="connsiteY7" fmla="*/ 34290 h 495300"/>
                <a:gd name="connsiteX8" fmla="*/ 461010 w 647700"/>
                <a:gd name="connsiteY8" fmla="*/ 0 h 495300"/>
                <a:gd name="connsiteX9" fmla="*/ 186690 w 647700"/>
                <a:gd name="connsiteY9" fmla="*/ 0 h 495300"/>
                <a:gd name="connsiteX10" fmla="*/ 148590 w 647700"/>
                <a:gd name="connsiteY10" fmla="*/ 34290 h 495300"/>
                <a:gd name="connsiteX11" fmla="*/ 114300 w 647700"/>
                <a:gd name="connsiteY11" fmla="*/ 381000 h 495300"/>
                <a:gd name="connsiteX12" fmla="*/ 57150 w 647700"/>
                <a:gd name="connsiteY12" fmla="*/ 381000 h 495300"/>
                <a:gd name="connsiteX13" fmla="*/ 57150 w 647700"/>
                <a:gd name="connsiteY13" fmla="*/ 438150 h 495300"/>
                <a:gd name="connsiteX14" fmla="*/ 0 w 647700"/>
                <a:gd name="connsiteY14" fmla="*/ 438150 h 495300"/>
                <a:gd name="connsiteX15" fmla="*/ 0 w 647700"/>
                <a:gd name="connsiteY15" fmla="*/ 495300 h 495300"/>
                <a:gd name="connsiteX16" fmla="*/ 647700 w 647700"/>
                <a:gd name="connsiteY16" fmla="*/ 495300 h 495300"/>
                <a:gd name="connsiteX17" fmla="*/ 647700 w 647700"/>
                <a:gd name="connsiteY17" fmla="*/ 438150 h 495300"/>
                <a:gd name="connsiteX18" fmla="*/ 590550 w 647700"/>
                <a:gd name="connsiteY18" fmla="*/ 438150 h 495300"/>
                <a:gd name="connsiteX19" fmla="*/ 590550 w 647700"/>
                <a:gd name="connsiteY19" fmla="*/ 3810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7700" h="495300">
                  <a:moveTo>
                    <a:pt x="171450" y="381000"/>
                  </a:moveTo>
                  <a:lnTo>
                    <a:pt x="203835" y="57150"/>
                  </a:lnTo>
                  <a:lnTo>
                    <a:pt x="442913" y="57150"/>
                  </a:lnTo>
                  <a:lnTo>
                    <a:pt x="476250" y="381000"/>
                  </a:lnTo>
                  <a:lnTo>
                    <a:pt x="171450" y="381000"/>
                  </a:lnTo>
                  <a:close/>
                  <a:moveTo>
                    <a:pt x="590550" y="381000"/>
                  </a:moveTo>
                  <a:lnTo>
                    <a:pt x="533400" y="381000"/>
                  </a:lnTo>
                  <a:lnTo>
                    <a:pt x="499110" y="34290"/>
                  </a:lnTo>
                  <a:cubicBezTo>
                    <a:pt x="497205" y="15240"/>
                    <a:pt x="481013" y="0"/>
                    <a:pt x="461010" y="0"/>
                  </a:cubicBezTo>
                  <a:lnTo>
                    <a:pt x="186690" y="0"/>
                  </a:lnTo>
                  <a:cubicBezTo>
                    <a:pt x="166688" y="0"/>
                    <a:pt x="150495" y="15240"/>
                    <a:pt x="148590" y="34290"/>
                  </a:cubicBezTo>
                  <a:lnTo>
                    <a:pt x="114300" y="381000"/>
                  </a:lnTo>
                  <a:lnTo>
                    <a:pt x="57150" y="381000"/>
                  </a:lnTo>
                  <a:lnTo>
                    <a:pt x="57150" y="438150"/>
                  </a:lnTo>
                  <a:lnTo>
                    <a:pt x="0" y="438150"/>
                  </a:lnTo>
                  <a:lnTo>
                    <a:pt x="0" y="495300"/>
                  </a:lnTo>
                  <a:lnTo>
                    <a:pt x="647700" y="495300"/>
                  </a:lnTo>
                  <a:lnTo>
                    <a:pt x="647700" y="438150"/>
                  </a:lnTo>
                  <a:lnTo>
                    <a:pt x="590550" y="438150"/>
                  </a:lnTo>
                  <a:lnTo>
                    <a:pt x="590550" y="3810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20394A-E4C1-4C78-9D84-C67D3F42E6FC}"/>
                </a:ext>
              </a:extLst>
            </p:cNvPr>
            <p:cNvSpPr/>
            <p:nvPr/>
          </p:nvSpPr>
          <p:spPr>
            <a:xfrm>
              <a:off x="764254" y="982912"/>
              <a:ext cx="62865" cy="247650"/>
            </a:xfrm>
            <a:custGeom>
              <a:avLst/>
              <a:gdLst>
                <a:gd name="connsiteX0" fmla="*/ 0 w 62865"/>
                <a:gd name="connsiteY0" fmla="*/ 0 h 247650"/>
                <a:gd name="connsiteX1" fmla="*/ 23813 w 62865"/>
                <a:gd name="connsiteY1" fmla="*/ 247650 h 247650"/>
                <a:gd name="connsiteX2" fmla="*/ 62865 w 62865"/>
                <a:gd name="connsiteY2" fmla="*/ 247650 h 247650"/>
                <a:gd name="connsiteX3" fmla="*/ 38100 w 62865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" h="247650">
                  <a:moveTo>
                    <a:pt x="0" y="0"/>
                  </a:moveTo>
                  <a:lnTo>
                    <a:pt x="23813" y="247650"/>
                  </a:lnTo>
                  <a:lnTo>
                    <a:pt x="62865" y="2476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6624E5-EFB6-4D77-BD23-92CDA50C6B2E}"/>
              </a:ext>
            </a:extLst>
          </p:cNvPr>
          <p:cNvGrpSpPr/>
          <p:nvPr/>
        </p:nvGrpSpPr>
        <p:grpSpPr>
          <a:xfrm>
            <a:off x="2857966" y="5608874"/>
            <a:ext cx="761999" cy="504825"/>
            <a:chOff x="939356" y="4952169"/>
            <a:chExt cx="761999" cy="50482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E3E0D7-E4D1-4B8B-BD6F-29A828393238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AF096A-8FAE-4044-A97B-CA1CC01D992F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430D64-3606-472E-A935-AAE6E226649F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Graphic 2" descr="Covid-19 with solid fill">
            <a:extLst>
              <a:ext uri="{FF2B5EF4-FFF2-40B4-BE49-F238E27FC236}">
                <a16:creationId xmlns:a16="http://schemas.microsoft.com/office/drawing/2014/main" id="{D6E018F5-2C39-427D-AA89-D725BB94D9C4}"/>
              </a:ext>
            </a:extLst>
          </p:cNvPr>
          <p:cNvSpPr/>
          <p:nvPr/>
        </p:nvSpPr>
        <p:spPr>
          <a:xfrm>
            <a:off x="5032967" y="375259"/>
            <a:ext cx="1735497" cy="1735500"/>
          </a:xfrm>
          <a:custGeom>
            <a:avLst/>
            <a:gdLst>
              <a:gd name="connsiteX0" fmla="*/ 537561 w 1024040"/>
              <a:gd name="connsiteY0" fmla="*/ 110549 h 1024042"/>
              <a:gd name="connsiteX1" fmla="*/ 571348 w 1024040"/>
              <a:gd name="connsiteY1" fmla="*/ 51239 h 1024042"/>
              <a:gd name="connsiteX2" fmla="*/ 512020 w 1024040"/>
              <a:gd name="connsiteY2" fmla="*/ 0 h 1024042"/>
              <a:gd name="connsiteX3" fmla="*/ 452691 w 1024040"/>
              <a:gd name="connsiteY3" fmla="*/ 51239 h 1024042"/>
              <a:gd name="connsiteX4" fmla="*/ 486322 w 1024040"/>
              <a:gd name="connsiteY4" fmla="*/ 110343 h 1024042"/>
              <a:gd name="connsiteX5" fmla="*/ 486331 w 1024040"/>
              <a:gd name="connsiteY5" fmla="*/ 154738 h 1024042"/>
              <a:gd name="connsiteX6" fmla="*/ 393036 w 1024040"/>
              <a:gd name="connsiteY6" fmla="*/ 174090 h 1024042"/>
              <a:gd name="connsiteX7" fmla="*/ 397332 w 1024040"/>
              <a:gd name="connsiteY7" fmla="*/ 135461 h 1024042"/>
              <a:gd name="connsiteX8" fmla="*/ 349926 w 1024040"/>
              <a:gd name="connsiteY8" fmla="*/ 119637 h 1024042"/>
              <a:gd name="connsiteX9" fmla="*/ 327371 w 1024040"/>
              <a:gd name="connsiteY9" fmla="*/ 164237 h 1024042"/>
              <a:gd name="connsiteX10" fmla="*/ 357425 w 1024040"/>
              <a:gd name="connsiteY10" fmla="*/ 188570 h 1024042"/>
              <a:gd name="connsiteX11" fmla="*/ 357503 w 1024040"/>
              <a:gd name="connsiteY11" fmla="*/ 188761 h 1024042"/>
              <a:gd name="connsiteX12" fmla="*/ 277495 w 1024040"/>
              <a:gd name="connsiteY12" fmla="*/ 241369 h 1024042"/>
              <a:gd name="connsiteX13" fmla="*/ 246196 w 1024040"/>
              <a:gd name="connsiteY13" fmla="*/ 210084 h 1024042"/>
              <a:gd name="connsiteX14" fmla="*/ 228149 w 1024040"/>
              <a:gd name="connsiteY14" fmla="*/ 144246 h 1024042"/>
              <a:gd name="connsiteX15" fmla="*/ 149966 w 1024040"/>
              <a:gd name="connsiteY15" fmla="*/ 149968 h 1024042"/>
              <a:gd name="connsiteX16" fmla="*/ 144246 w 1024040"/>
              <a:gd name="connsiteY16" fmla="*/ 228151 h 1024042"/>
              <a:gd name="connsiteX17" fmla="*/ 209807 w 1024040"/>
              <a:gd name="connsiteY17" fmla="*/ 246161 h 1024042"/>
              <a:gd name="connsiteX18" fmla="*/ 241245 w 1024040"/>
              <a:gd name="connsiteY18" fmla="*/ 277586 h 1024042"/>
              <a:gd name="connsiteX19" fmla="*/ 188098 w 1024040"/>
              <a:gd name="connsiteY19" fmla="*/ 358545 h 1024042"/>
              <a:gd name="connsiteX20" fmla="*/ 187634 w 1024040"/>
              <a:gd name="connsiteY20" fmla="*/ 358354 h 1024042"/>
              <a:gd name="connsiteX21" fmla="*/ 163303 w 1024040"/>
              <a:gd name="connsiteY21" fmla="*/ 328303 h 1024042"/>
              <a:gd name="connsiteX22" fmla="*/ 118704 w 1024040"/>
              <a:gd name="connsiteY22" fmla="*/ 350859 h 1024042"/>
              <a:gd name="connsiteX23" fmla="*/ 134529 w 1024040"/>
              <a:gd name="connsiteY23" fmla="*/ 398265 h 1024042"/>
              <a:gd name="connsiteX24" fmla="*/ 173171 w 1024040"/>
              <a:gd name="connsiteY24" fmla="*/ 393965 h 1024042"/>
              <a:gd name="connsiteX25" fmla="*/ 173498 w 1024040"/>
              <a:gd name="connsiteY25" fmla="*/ 394100 h 1024042"/>
              <a:gd name="connsiteX26" fmla="*/ 154401 w 1024040"/>
              <a:gd name="connsiteY26" fmla="*/ 486476 h 1024042"/>
              <a:gd name="connsiteX27" fmla="*/ 110554 w 1024040"/>
              <a:gd name="connsiteY27" fmla="*/ 486484 h 1024042"/>
              <a:gd name="connsiteX28" fmla="*/ 51239 w 1024040"/>
              <a:gd name="connsiteY28" fmla="*/ 452691 h 1024042"/>
              <a:gd name="connsiteX29" fmla="*/ 0 w 1024040"/>
              <a:gd name="connsiteY29" fmla="*/ 512020 h 1024042"/>
              <a:gd name="connsiteX30" fmla="*/ 51239 w 1024040"/>
              <a:gd name="connsiteY30" fmla="*/ 571349 h 1024042"/>
              <a:gd name="connsiteX31" fmla="*/ 110338 w 1024040"/>
              <a:gd name="connsiteY31" fmla="*/ 537723 h 1024042"/>
              <a:gd name="connsiteX32" fmla="*/ 154356 w 1024040"/>
              <a:gd name="connsiteY32" fmla="*/ 537715 h 1024042"/>
              <a:gd name="connsiteX33" fmla="*/ 173498 w 1024040"/>
              <a:gd name="connsiteY33" fmla="*/ 630672 h 1024042"/>
              <a:gd name="connsiteX34" fmla="*/ 173171 w 1024040"/>
              <a:gd name="connsiteY34" fmla="*/ 630807 h 1024042"/>
              <a:gd name="connsiteX35" fmla="*/ 134528 w 1024040"/>
              <a:gd name="connsiteY35" fmla="*/ 626506 h 1024042"/>
              <a:gd name="connsiteX36" fmla="*/ 118704 w 1024040"/>
              <a:gd name="connsiteY36" fmla="*/ 673912 h 1024042"/>
              <a:gd name="connsiteX37" fmla="*/ 163303 w 1024040"/>
              <a:gd name="connsiteY37" fmla="*/ 696469 h 1024042"/>
              <a:gd name="connsiteX38" fmla="*/ 187634 w 1024040"/>
              <a:gd name="connsiteY38" fmla="*/ 666418 h 1024042"/>
              <a:gd name="connsiteX39" fmla="*/ 188097 w 1024040"/>
              <a:gd name="connsiteY39" fmla="*/ 666227 h 1024042"/>
              <a:gd name="connsiteX40" fmla="*/ 241008 w 1024040"/>
              <a:gd name="connsiteY40" fmla="*/ 746916 h 1024042"/>
              <a:gd name="connsiteX41" fmla="*/ 210095 w 1024040"/>
              <a:gd name="connsiteY41" fmla="*/ 777842 h 1024042"/>
              <a:gd name="connsiteX42" fmla="*/ 144247 w 1024040"/>
              <a:gd name="connsiteY42" fmla="*/ 795891 h 1024042"/>
              <a:gd name="connsiteX43" fmla="*/ 149968 w 1024040"/>
              <a:gd name="connsiteY43" fmla="*/ 874075 h 1024042"/>
              <a:gd name="connsiteX44" fmla="*/ 228149 w 1024040"/>
              <a:gd name="connsiteY44" fmla="*/ 879794 h 1024042"/>
              <a:gd name="connsiteX45" fmla="*/ 246160 w 1024040"/>
              <a:gd name="connsiteY45" fmla="*/ 814231 h 1024042"/>
              <a:gd name="connsiteX46" fmla="*/ 277218 w 1024040"/>
              <a:gd name="connsiteY46" fmla="*/ 783162 h 1024042"/>
              <a:gd name="connsiteX47" fmla="*/ 357503 w 1024040"/>
              <a:gd name="connsiteY47" fmla="*/ 836010 h 1024042"/>
              <a:gd name="connsiteX48" fmla="*/ 357421 w 1024040"/>
              <a:gd name="connsiteY48" fmla="*/ 836206 h 1024042"/>
              <a:gd name="connsiteX49" fmla="*/ 327370 w 1024040"/>
              <a:gd name="connsiteY49" fmla="*/ 860536 h 1024042"/>
              <a:gd name="connsiteX50" fmla="*/ 349926 w 1024040"/>
              <a:gd name="connsiteY50" fmla="*/ 905136 h 1024042"/>
              <a:gd name="connsiteX51" fmla="*/ 397332 w 1024040"/>
              <a:gd name="connsiteY51" fmla="*/ 889311 h 1024042"/>
              <a:gd name="connsiteX52" fmla="*/ 393035 w 1024040"/>
              <a:gd name="connsiteY52" fmla="*/ 850682 h 1024042"/>
              <a:gd name="connsiteX53" fmla="*/ 486475 w 1024040"/>
              <a:gd name="connsiteY53" fmla="*/ 870045 h 1024042"/>
              <a:gd name="connsiteX54" fmla="*/ 486482 w 1024040"/>
              <a:gd name="connsiteY54" fmla="*/ 913489 h 1024042"/>
              <a:gd name="connsiteX55" fmla="*/ 452689 w 1024040"/>
              <a:gd name="connsiteY55" fmla="*/ 972804 h 1024042"/>
              <a:gd name="connsiteX56" fmla="*/ 512019 w 1024040"/>
              <a:gd name="connsiteY56" fmla="*/ 1024043 h 1024042"/>
              <a:gd name="connsiteX57" fmla="*/ 571348 w 1024040"/>
              <a:gd name="connsiteY57" fmla="*/ 972804 h 1024042"/>
              <a:gd name="connsiteX58" fmla="*/ 537721 w 1024040"/>
              <a:gd name="connsiteY58" fmla="*/ 913704 h 1024042"/>
              <a:gd name="connsiteX59" fmla="*/ 537713 w 1024040"/>
              <a:gd name="connsiteY59" fmla="*/ 870036 h 1024042"/>
              <a:gd name="connsiteX60" fmla="*/ 629738 w 1024040"/>
              <a:gd name="connsiteY60" fmla="*/ 851120 h 1024042"/>
              <a:gd name="connsiteX61" fmla="*/ 625574 w 1024040"/>
              <a:gd name="connsiteY61" fmla="*/ 889311 h 1024042"/>
              <a:gd name="connsiteX62" fmla="*/ 672980 w 1024040"/>
              <a:gd name="connsiteY62" fmla="*/ 905136 h 1024042"/>
              <a:gd name="connsiteX63" fmla="*/ 695535 w 1024040"/>
              <a:gd name="connsiteY63" fmla="*/ 860536 h 1024042"/>
              <a:gd name="connsiteX64" fmla="*/ 665778 w 1024040"/>
              <a:gd name="connsiteY64" fmla="*/ 836364 h 1024042"/>
              <a:gd name="connsiteX65" fmla="*/ 746942 w 1024040"/>
              <a:gd name="connsiteY65" fmla="*/ 783078 h 1024042"/>
              <a:gd name="connsiteX66" fmla="*/ 777844 w 1024040"/>
              <a:gd name="connsiteY66" fmla="*/ 813967 h 1024042"/>
              <a:gd name="connsiteX67" fmla="*/ 795889 w 1024040"/>
              <a:gd name="connsiteY67" fmla="*/ 879794 h 1024042"/>
              <a:gd name="connsiteX68" fmla="*/ 874073 w 1024040"/>
              <a:gd name="connsiteY68" fmla="*/ 874075 h 1024042"/>
              <a:gd name="connsiteX69" fmla="*/ 879793 w 1024040"/>
              <a:gd name="connsiteY69" fmla="*/ 795891 h 1024042"/>
              <a:gd name="connsiteX70" fmla="*/ 814224 w 1024040"/>
              <a:gd name="connsiteY70" fmla="*/ 777881 h 1024042"/>
              <a:gd name="connsiteX71" fmla="*/ 783145 w 1024040"/>
              <a:gd name="connsiteY71" fmla="*/ 746813 h 1024042"/>
              <a:gd name="connsiteX72" fmla="*/ 835603 w 1024040"/>
              <a:gd name="connsiteY72" fmla="*/ 667031 h 1024042"/>
              <a:gd name="connsiteX73" fmla="*/ 859603 w 1024040"/>
              <a:gd name="connsiteY73" fmla="*/ 696469 h 1024042"/>
              <a:gd name="connsiteX74" fmla="*/ 904203 w 1024040"/>
              <a:gd name="connsiteY74" fmla="*/ 673912 h 1024042"/>
              <a:gd name="connsiteX75" fmla="*/ 888378 w 1024040"/>
              <a:gd name="connsiteY75" fmla="*/ 626506 h 1024042"/>
              <a:gd name="connsiteX76" fmla="*/ 850612 w 1024040"/>
              <a:gd name="connsiteY76" fmla="*/ 630543 h 1024042"/>
              <a:gd name="connsiteX77" fmla="*/ 869720 w 1024040"/>
              <a:gd name="connsiteY77" fmla="*/ 537572 h 1024042"/>
              <a:gd name="connsiteX78" fmla="*/ 913492 w 1024040"/>
              <a:gd name="connsiteY78" fmla="*/ 537561 h 1024042"/>
              <a:gd name="connsiteX79" fmla="*/ 972802 w 1024040"/>
              <a:gd name="connsiteY79" fmla="*/ 571349 h 1024042"/>
              <a:gd name="connsiteX80" fmla="*/ 1024041 w 1024040"/>
              <a:gd name="connsiteY80" fmla="*/ 512020 h 1024042"/>
              <a:gd name="connsiteX81" fmla="*/ 972802 w 1024040"/>
              <a:gd name="connsiteY81" fmla="*/ 452691 h 1024042"/>
              <a:gd name="connsiteX82" fmla="*/ 913699 w 1024040"/>
              <a:gd name="connsiteY82" fmla="*/ 486323 h 1024042"/>
              <a:gd name="connsiteX83" fmla="*/ 869655 w 1024040"/>
              <a:gd name="connsiteY83" fmla="*/ 486333 h 1024042"/>
              <a:gd name="connsiteX84" fmla="*/ 850612 w 1024040"/>
              <a:gd name="connsiteY84" fmla="*/ 394230 h 1024042"/>
              <a:gd name="connsiteX85" fmla="*/ 888378 w 1024040"/>
              <a:gd name="connsiteY85" fmla="*/ 398267 h 1024042"/>
              <a:gd name="connsiteX86" fmla="*/ 904203 w 1024040"/>
              <a:gd name="connsiteY86" fmla="*/ 350861 h 1024042"/>
              <a:gd name="connsiteX87" fmla="*/ 859603 w 1024040"/>
              <a:gd name="connsiteY87" fmla="*/ 328304 h 1024042"/>
              <a:gd name="connsiteX88" fmla="*/ 835606 w 1024040"/>
              <a:gd name="connsiteY88" fmla="*/ 357743 h 1024042"/>
              <a:gd name="connsiteX89" fmla="*/ 782711 w 1024040"/>
              <a:gd name="connsiteY89" fmla="*/ 277460 h 1024042"/>
              <a:gd name="connsiteX90" fmla="*/ 813957 w 1024040"/>
              <a:gd name="connsiteY90" fmla="*/ 246198 h 1024042"/>
              <a:gd name="connsiteX91" fmla="*/ 879793 w 1024040"/>
              <a:gd name="connsiteY91" fmla="*/ 228151 h 1024042"/>
              <a:gd name="connsiteX92" fmla="*/ 874073 w 1024040"/>
              <a:gd name="connsiteY92" fmla="*/ 149968 h 1024042"/>
              <a:gd name="connsiteX93" fmla="*/ 795889 w 1024040"/>
              <a:gd name="connsiteY93" fmla="*/ 144246 h 1024042"/>
              <a:gd name="connsiteX94" fmla="*/ 777877 w 1024040"/>
              <a:gd name="connsiteY94" fmla="*/ 209824 h 1024042"/>
              <a:gd name="connsiteX95" fmla="*/ 746449 w 1024040"/>
              <a:gd name="connsiteY95" fmla="*/ 241266 h 1024042"/>
              <a:gd name="connsiteX96" fmla="*/ 665779 w 1024040"/>
              <a:gd name="connsiteY96" fmla="*/ 188407 h 1024042"/>
              <a:gd name="connsiteX97" fmla="*/ 695536 w 1024040"/>
              <a:gd name="connsiteY97" fmla="*/ 164235 h 1024042"/>
              <a:gd name="connsiteX98" fmla="*/ 672980 w 1024040"/>
              <a:gd name="connsiteY98" fmla="*/ 119636 h 1024042"/>
              <a:gd name="connsiteX99" fmla="*/ 625574 w 1024040"/>
              <a:gd name="connsiteY99" fmla="*/ 135461 h 1024042"/>
              <a:gd name="connsiteX100" fmla="*/ 629738 w 1024040"/>
              <a:gd name="connsiteY100" fmla="*/ 173652 h 1024042"/>
              <a:gd name="connsiteX101" fmla="*/ 537570 w 1024040"/>
              <a:gd name="connsiteY101" fmla="*/ 154726 h 1024042"/>
              <a:gd name="connsiteX102" fmla="*/ 299926 w 1024040"/>
              <a:gd name="connsiteY102" fmla="*/ 535954 h 1024042"/>
              <a:gd name="connsiteX103" fmla="*/ 252792 w 1024040"/>
              <a:gd name="connsiteY103" fmla="*/ 535954 h 1024042"/>
              <a:gd name="connsiteX104" fmla="*/ 252793 w 1024040"/>
              <a:gd name="connsiteY104" fmla="*/ 488818 h 1024042"/>
              <a:gd name="connsiteX105" fmla="*/ 299926 w 1024040"/>
              <a:gd name="connsiteY105" fmla="*/ 488818 h 1024042"/>
              <a:gd name="connsiteX106" fmla="*/ 299929 w 1024040"/>
              <a:gd name="connsiteY106" fmla="*/ 535951 h 1024042"/>
              <a:gd name="connsiteX107" fmla="*/ 299926 w 1024040"/>
              <a:gd name="connsiteY107" fmla="*/ 535954 h 1024042"/>
              <a:gd name="connsiteX108" fmla="*/ 405980 w 1024040"/>
              <a:gd name="connsiteY108" fmla="*/ 689142 h 1024042"/>
              <a:gd name="connsiteX109" fmla="*/ 335277 w 1024040"/>
              <a:gd name="connsiteY109" fmla="*/ 689142 h 1024042"/>
              <a:gd name="connsiteX110" fmla="*/ 335277 w 1024040"/>
              <a:gd name="connsiteY110" fmla="*/ 618440 h 1024042"/>
              <a:gd name="connsiteX111" fmla="*/ 405979 w 1024040"/>
              <a:gd name="connsiteY111" fmla="*/ 618439 h 1024042"/>
              <a:gd name="connsiteX112" fmla="*/ 405980 w 1024040"/>
              <a:gd name="connsiteY112" fmla="*/ 618440 h 1024042"/>
              <a:gd name="connsiteX113" fmla="*/ 405980 w 1024040"/>
              <a:gd name="connsiteY113" fmla="*/ 689142 h 1024042"/>
              <a:gd name="connsiteX114" fmla="*/ 405980 w 1024040"/>
              <a:gd name="connsiteY114" fmla="*/ 406334 h 1024042"/>
              <a:gd name="connsiteX115" fmla="*/ 335276 w 1024040"/>
              <a:gd name="connsiteY115" fmla="*/ 406334 h 1024042"/>
              <a:gd name="connsiteX116" fmla="*/ 335276 w 1024040"/>
              <a:gd name="connsiteY116" fmla="*/ 335631 h 1024042"/>
              <a:gd name="connsiteX117" fmla="*/ 405980 w 1024040"/>
              <a:gd name="connsiteY117" fmla="*/ 335631 h 1024042"/>
              <a:gd name="connsiteX118" fmla="*/ 405980 w 1024040"/>
              <a:gd name="connsiteY118" fmla="*/ 406334 h 1024042"/>
              <a:gd name="connsiteX119" fmla="*/ 535600 w 1024040"/>
              <a:gd name="connsiteY119" fmla="*/ 771628 h 1024042"/>
              <a:gd name="connsiteX120" fmla="*/ 488464 w 1024040"/>
              <a:gd name="connsiteY120" fmla="*/ 771628 h 1024042"/>
              <a:gd name="connsiteX121" fmla="*/ 488465 w 1024040"/>
              <a:gd name="connsiteY121" fmla="*/ 724493 h 1024042"/>
              <a:gd name="connsiteX122" fmla="*/ 535600 w 1024040"/>
              <a:gd name="connsiteY122" fmla="*/ 724493 h 1024042"/>
              <a:gd name="connsiteX123" fmla="*/ 535600 w 1024040"/>
              <a:gd name="connsiteY123" fmla="*/ 771628 h 1024042"/>
              <a:gd name="connsiteX124" fmla="*/ 724139 w 1024040"/>
              <a:gd name="connsiteY124" fmla="*/ 488818 h 1024042"/>
              <a:gd name="connsiteX125" fmla="*/ 771274 w 1024040"/>
              <a:gd name="connsiteY125" fmla="*/ 488818 h 1024042"/>
              <a:gd name="connsiteX126" fmla="*/ 771274 w 1024040"/>
              <a:gd name="connsiteY126" fmla="*/ 535954 h 1024042"/>
              <a:gd name="connsiteX127" fmla="*/ 724139 w 1024040"/>
              <a:gd name="connsiteY127" fmla="*/ 535954 h 1024042"/>
              <a:gd name="connsiteX128" fmla="*/ 724139 w 1024040"/>
              <a:gd name="connsiteY128" fmla="*/ 488818 h 1024042"/>
              <a:gd name="connsiteX129" fmla="*/ 618088 w 1024040"/>
              <a:gd name="connsiteY129" fmla="*/ 335631 h 1024042"/>
              <a:gd name="connsiteX130" fmla="*/ 688789 w 1024040"/>
              <a:gd name="connsiteY130" fmla="*/ 335632 h 1024042"/>
              <a:gd name="connsiteX131" fmla="*/ 688788 w 1024040"/>
              <a:gd name="connsiteY131" fmla="*/ 406334 h 1024042"/>
              <a:gd name="connsiteX132" fmla="*/ 618088 w 1024040"/>
              <a:gd name="connsiteY132" fmla="*/ 406334 h 1024042"/>
              <a:gd name="connsiteX133" fmla="*/ 618081 w 1024040"/>
              <a:gd name="connsiteY133" fmla="*/ 335636 h 1024042"/>
              <a:gd name="connsiteX134" fmla="*/ 618086 w 1024040"/>
              <a:gd name="connsiteY134" fmla="*/ 335631 h 1024042"/>
              <a:gd name="connsiteX135" fmla="*/ 618088 w 1024040"/>
              <a:gd name="connsiteY135" fmla="*/ 618440 h 1024042"/>
              <a:gd name="connsiteX136" fmla="*/ 688788 w 1024040"/>
              <a:gd name="connsiteY136" fmla="*/ 618440 h 1024042"/>
              <a:gd name="connsiteX137" fmla="*/ 688788 w 1024040"/>
              <a:gd name="connsiteY137" fmla="*/ 689142 h 1024042"/>
              <a:gd name="connsiteX138" fmla="*/ 618088 w 1024040"/>
              <a:gd name="connsiteY138" fmla="*/ 689142 h 1024042"/>
              <a:gd name="connsiteX139" fmla="*/ 618084 w 1024040"/>
              <a:gd name="connsiteY139" fmla="*/ 618443 h 1024042"/>
              <a:gd name="connsiteX140" fmla="*/ 618086 w 1024040"/>
              <a:gd name="connsiteY140" fmla="*/ 618440 h 1024042"/>
              <a:gd name="connsiteX141" fmla="*/ 547383 w 1024040"/>
              <a:gd name="connsiteY141" fmla="*/ 547737 h 1024042"/>
              <a:gd name="connsiteX142" fmla="*/ 476680 w 1024040"/>
              <a:gd name="connsiteY142" fmla="*/ 547737 h 1024042"/>
              <a:gd name="connsiteX143" fmla="*/ 476682 w 1024040"/>
              <a:gd name="connsiteY143" fmla="*/ 477034 h 1024042"/>
              <a:gd name="connsiteX144" fmla="*/ 547383 w 1024040"/>
              <a:gd name="connsiteY144" fmla="*/ 477034 h 1024042"/>
              <a:gd name="connsiteX145" fmla="*/ 547386 w 1024040"/>
              <a:gd name="connsiteY145" fmla="*/ 547736 h 1024042"/>
              <a:gd name="connsiteX146" fmla="*/ 547383 w 1024040"/>
              <a:gd name="connsiteY146" fmla="*/ 547737 h 1024042"/>
              <a:gd name="connsiteX147" fmla="*/ 535600 w 1024040"/>
              <a:gd name="connsiteY147" fmla="*/ 300279 h 1024042"/>
              <a:gd name="connsiteX148" fmla="*/ 488465 w 1024040"/>
              <a:gd name="connsiteY148" fmla="*/ 300279 h 1024042"/>
              <a:gd name="connsiteX149" fmla="*/ 488465 w 1024040"/>
              <a:gd name="connsiteY149" fmla="*/ 253146 h 1024042"/>
              <a:gd name="connsiteX150" fmla="*/ 535600 w 1024040"/>
              <a:gd name="connsiteY150" fmla="*/ 253146 h 1024042"/>
              <a:gd name="connsiteX151" fmla="*/ 535601 w 1024040"/>
              <a:gd name="connsiteY151" fmla="*/ 300278 h 1024042"/>
              <a:gd name="connsiteX152" fmla="*/ 535600 w 1024040"/>
              <a:gd name="connsiteY152" fmla="*/ 300279 h 102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024040" h="1024042">
                <a:moveTo>
                  <a:pt x="537561" y="110549"/>
                </a:moveTo>
                <a:cubicBezTo>
                  <a:pt x="553992" y="88673"/>
                  <a:pt x="571348" y="74715"/>
                  <a:pt x="571348" y="51239"/>
                </a:cubicBezTo>
                <a:cubicBezTo>
                  <a:pt x="571348" y="18473"/>
                  <a:pt x="550449" y="0"/>
                  <a:pt x="512020" y="0"/>
                </a:cubicBezTo>
                <a:cubicBezTo>
                  <a:pt x="473591" y="0"/>
                  <a:pt x="452691" y="18473"/>
                  <a:pt x="452691" y="51239"/>
                </a:cubicBezTo>
                <a:cubicBezTo>
                  <a:pt x="452691" y="74641"/>
                  <a:pt x="469938" y="88587"/>
                  <a:pt x="486322" y="110343"/>
                </a:cubicBezTo>
                <a:lnTo>
                  <a:pt x="486331" y="154738"/>
                </a:lnTo>
                <a:cubicBezTo>
                  <a:pt x="454506" y="156981"/>
                  <a:pt x="423127" y="163490"/>
                  <a:pt x="393036" y="174090"/>
                </a:cubicBezTo>
                <a:cubicBezTo>
                  <a:pt x="397317" y="159448"/>
                  <a:pt x="402505" y="148040"/>
                  <a:pt x="397332" y="135461"/>
                </a:cubicBezTo>
                <a:cubicBezTo>
                  <a:pt x="389388" y="116142"/>
                  <a:pt x="372585" y="110320"/>
                  <a:pt x="349926" y="119637"/>
                </a:cubicBezTo>
                <a:cubicBezTo>
                  <a:pt x="327267" y="128955"/>
                  <a:pt x="319424" y="144916"/>
                  <a:pt x="327371" y="164237"/>
                </a:cubicBezTo>
                <a:cubicBezTo>
                  <a:pt x="332518" y="176757"/>
                  <a:pt x="344156" y="181234"/>
                  <a:pt x="357425" y="188570"/>
                </a:cubicBezTo>
                <a:lnTo>
                  <a:pt x="357503" y="188761"/>
                </a:lnTo>
                <a:cubicBezTo>
                  <a:pt x="328609" y="202654"/>
                  <a:pt x="301702" y="220347"/>
                  <a:pt x="277495" y="241369"/>
                </a:cubicBezTo>
                <a:lnTo>
                  <a:pt x="246196" y="210084"/>
                </a:lnTo>
                <a:cubicBezTo>
                  <a:pt x="242344" y="182994"/>
                  <a:pt x="244753" y="160850"/>
                  <a:pt x="228149" y="144246"/>
                </a:cubicBezTo>
                <a:cubicBezTo>
                  <a:pt x="204981" y="121078"/>
                  <a:pt x="177139" y="122794"/>
                  <a:pt x="149966" y="149968"/>
                </a:cubicBezTo>
                <a:cubicBezTo>
                  <a:pt x="122793" y="177141"/>
                  <a:pt x="121077" y="204983"/>
                  <a:pt x="144246" y="228151"/>
                </a:cubicBezTo>
                <a:cubicBezTo>
                  <a:pt x="160791" y="244697"/>
                  <a:pt x="182842" y="242365"/>
                  <a:pt x="209807" y="246161"/>
                </a:cubicBezTo>
                <a:lnTo>
                  <a:pt x="241245" y="277586"/>
                </a:lnTo>
                <a:cubicBezTo>
                  <a:pt x="219960" y="302052"/>
                  <a:pt x="202082" y="329285"/>
                  <a:pt x="188098" y="358545"/>
                </a:cubicBezTo>
                <a:lnTo>
                  <a:pt x="187634" y="358354"/>
                </a:lnTo>
                <a:cubicBezTo>
                  <a:pt x="180301" y="345089"/>
                  <a:pt x="175823" y="333452"/>
                  <a:pt x="163303" y="328303"/>
                </a:cubicBezTo>
                <a:cubicBezTo>
                  <a:pt x="143983" y="320356"/>
                  <a:pt x="128023" y="328200"/>
                  <a:pt x="118704" y="350859"/>
                </a:cubicBezTo>
                <a:cubicBezTo>
                  <a:pt x="109385" y="373517"/>
                  <a:pt x="115209" y="390319"/>
                  <a:pt x="134529" y="398265"/>
                </a:cubicBezTo>
                <a:cubicBezTo>
                  <a:pt x="147110" y="403440"/>
                  <a:pt x="158523" y="398246"/>
                  <a:pt x="173171" y="393965"/>
                </a:cubicBezTo>
                <a:lnTo>
                  <a:pt x="173498" y="394100"/>
                </a:lnTo>
                <a:cubicBezTo>
                  <a:pt x="163063" y="423909"/>
                  <a:pt x="156641" y="454974"/>
                  <a:pt x="154401" y="486476"/>
                </a:cubicBezTo>
                <a:lnTo>
                  <a:pt x="110554" y="486484"/>
                </a:lnTo>
                <a:cubicBezTo>
                  <a:pt x="88675" y="470052"/>
                  <a:pt x="74716" y="452691"/>
                  <a:pt x="51239" y="452691"/>
                </a:cubicBezTo>
                <a:cubicBezTo>
                  <a:pt x="18472" y="452691"/>
                  <a:pt x="0" y="473591"/>
                  <a:pt x="0" y="512020"/>
                </a:cubicBezTo>
                <a:cubicBezTo>
                  <a:pt x="0" y="550449"/>
                  <a:pt x="18472" y="571349"/>
                  <a:pt x="51239" y="571349"/>
                </a:cubicBezTo>
                <a:cubicBezTo>
                  <a:pt x="74638" y="571349"/>
                  <a:pt x="88584" y="554105"/>
                  <a:pt x="110338" y="537723"/>
                </a:cubicBezTo>
                <a:lnTo>
                  <a:pt x="154356" y="537715"/>
                </a:lnTo>
                <a:cubicBezTo>
                  <a:pt x="156561" y="569416"/>
                  <a:pt x="162998" y="600680"/>
                  <a:pt x="173498" y="630672"/>
                </a:cubicBezTo>
                <a:lnTo>
                  <a:pt x="173171" y="630807"/>
                </a:lnTo>
                <a:cubicBezTo>
                  <a:pt x="158523" y="626526"/>
                  <a:pt x="147110" y="621331"/>
                  <a:pt x="134528" y="626506"/>
                </a:cubicBezTo>
                <a:cubicBezTo>
                  <a:pt x="115209" y="634452"/>
                  <a:pt x="109385" y="651253"/>
                  <a:pt x="118704" y="673912"/>
                </a:cubicBezTo>
                <a:cubicBezTo>
                  <a:pt x="128023" y="696571"/>
                  <a:pt x="143983" y="704415"/>
                  <a:pt x="163303" y="696469"/>
                </a:cubicBezTo>
                <a:cubicBezTo>
                  <a:pt x="175823" y="691321"/>
                  <a:pt x="180300" y="679685"/>
                  <a:pt x="187634" y="666418"/>
                </a:cubicBezTo>
                <a:lnTo>
                  <a:pt x="188097" y="666227"/>
                </a:lnTo>
                <a:cubicBezTo>
                  <a:pt x="202031" y="695378"/>
                  <a:pt x="219829" y="722517"/>
                  <a:pt x="241008" y="746916"/>
                </a:cubicBezTo>
                <a:lnTo>
                  <a:pt x="210095" y="777842"/>
                </a:lnTo>
                <a:cubicBezTo>
                  <a:pt x="183000" y="781697"/>
                  <a:pt x="160851" y="779287"/>
                  <a:pt x="144247" y="795891"/>
                </a:cubicBezTo>
                <a:cubicBezTo>
                  <a:pt x="121077" y="819061"/>
                  <a:pt x="122793" y="846900"/>
                  <a:pt x="149968" y="874075"/>
                </a:cubicBezTo>
                <a:cubicBezTo>
                  <a:pt x="177141" y="901248"/>
                  <a:pt x="204981" y="902966"/>
                  <a:pt x="228149" y="879794"/>
                </a:cubicBezTo>
                <a:cubicBezTo>
                  <a:pt x="244696" y="863251"/>
                  <a:pt x="242365" y="841195"/>
                  <a:pt x="246160" y="814231"/>
                </a:cubicBezTo>
                <a:lnTo>
                  <a:pt x="277218" y="783162"/>
                </a:lnTo>
                <a:cubicBezTo>
                  <a:pt x="301494" y="804290"/>
                  <a:pt x="328497" y="822065"/>
                  <a:pt x="357503" y="836010"/>
                </a:cubicBezTo>
                <a:lnTo>
                  <a:pt x="357421" y="836206"/>
                </a:lnTo>
                <a:cubicBezTo>
                  <a:pt x="344156" y="843540"/>
                  <a:pt x="332518" y="848018"/>
                  <a:pt x="327370" y="860536"/>
                </a:cubicBezTo>
                <a:cubicBezTo>
                  <a:pt x="319423" y="879857"/>
                  <a:pt x="327266" y="895815"/>
                  <a:pt x="349926" y="905136"/>
                </a:cubicBezTo>
                <a:cubicBezTo>
                  <a:pt x="372585" y="914455"/>
                  <a:pt x="389387" y="908631"/>
                  <a:pt x="397332" y="889311"/>
                </a:cubicBezTo>
                <a:cubicBezTo>
                  <a:pt x="402505" y="876734"/>
                  <a:pt x="397317" y="865325"/>
                  <a:pt x="393035" y="850682"/>
                </a:cubicBezTo>
                <a:cubicBezTo>
                  <a:pt x="423172" y="861299"/>
                  <a:pt x="454601" y="867812"/>
                  <a:pt x="486475" y="870045"/>
                </a:cubicBezTo>
                <a:lnTo>
                  <a:pt x="486482" y="913489"/>
                </a:lnTo>
                <a:cubicBezTo>
                  <a:pt x="470049" y="935368"/>
                  <a:pt x="452689" y="949325"/>
                  <a:pt x="452689" y="972804"/>
                </a:cubicBezTo>
                <a:cubicBezTo>
                  <a:pt x="452689" y="1005571"/>
                  <a:pt x="473590" y="1024043"/>
                  <a:pt x="512019" y="1024043"/>
                </a:cubicBezTo>
                <a:cubicBezTo>
                  <a:pt x="550447" y="1024043"/>
                  <a:pt x="571348" y="1005571"/>
                  <a:pt x="571348" y="972804"/>
                </a:cubicBezTo>
                <a:cubicBezTo>
                  <a:pt x="571348" y="949403"/>
                  <a:pt x="554103" y="935459"/>
                  <a:pt x="537721" y="913704"/>
                </a:cubicBezTo>
                <a:lnTo>
                  <a:pt x="537713" y="870036"/>
                </a:lnTo>
                <a:cubicBezTo>
                  <a:pt x="569088" y="867820"/>
                  <a:pt x="600032" y="861460"/>
                  <a:pt x="629738" y="851120"/>
                </a:cubicBezTo>
                <a:cubicBezTo>
                  <a:pt x="625484" y="865548"/>
                  <a:pt x="620452" y="876861"/>
                  <a:pt x="625574" y="889311"/>
                </a:cubicBezTo>
                <a:cubicBezTo>
                  <a:pt x="633518" y="908631"/>
                  <a:pt x="650319" y="914455"/>
                  <a:pt x="672980" y="905136"/>
                </a:cubicBezTo>
                <a:cubicBezTo>
                  <a:pt x="695639" y="895815"/>
                  <a:pt x="703482" y="879857"/>
                  <a:pt x="695535" y="860536"/>
                </a:cubicBezTo>
                <a:cubicBezTo>
                  <a:pt x="690425" y="848111"/>
                  <a:pt x="678922" y="843605"/>
                  <a:pt x="665778" y="836364"/>
                </a:cubicBezTo>
                <a:cubicBezTo>
                  <a:pt x="695117" y="822352"/>
                  <a:pt x="722421" y="804426"/>
                  <a:pt x="746942" y="783078"/>
                </a:cubicBezTo>
                <a:lnTo>
                  <a:pt x="777844" y="813967"/>
                </a:lnTo>
                <a:cubicBezTo>
                  <a:pt x="781694" y="841053"/>
                  <a:pt x="779289" y="863194"/>
                  <a:pt x="795889" y="879794"/>
                </a:cubicBezTo>
                <a:cubicBezTo>
                  <a:pt x="819060" y="902966"/>
                  <a:pt x="846900" y="901248"/>
                  <a:pt x="874073" y="874075"/>
                </a:cubicBezTo>
                <a:cubicBezTo>
                  <a:pt x="901246" y="846902"/>
                  <a:pt x="902964" y="819061"/>
                  <a:pt x="879793" y="795891"/>
                </a:cubicBezTo>
                <a:cubicBezTo>
                  <a:pt x="863246" y="779345"/>
                  <a:pt x="841191" y="781676"/>
                  <a:pt x="814224" y="777881"/>
                </a:cubicBezTo>
                <a:lnTo>
                  <a:pt x="783145" y="746813"/>
                </a:lnTo>
                <a:cubicBezTo>
                  <a:pt x="804099" y="722669"/>
                  <a:pt x="821741" y="695837"/>
                  <a:pt x="835603" y="667031"/>
                </a:cubicBezTo>
                <a:cubicBezTo>
                  <a:pt x="842741" y="680041"/>
                  <a:pt x="847278" y="691401"/>
                  <a:pt x="859603" y="696469"/>
                </a:cubicBezTo>
                <a:cubicBezTo>
                  <a:pt x="878924" y="704416"/>
                  <a:pt x="894883" y="696573"/>
                  <a:pt x="904203" y="673912"/>
                </a:cubicBezTo>
                <a:cubicBezTo>
                  <a:pt x="913522" y="651253"/>
                  <a:pt x="907697" y="634452"/>
                  <a:pt x="888378" y="626506"/>
                </a:cubicBezTo>
                <a:cubicBezTo>
                  <a:pt x="876052" y="621438"/>
                  <a:pt x="864835" y="626318"/>
                  <a:pt x="850612" y="630543"/>
                </a:cubicBezTo>
                <a:cubicBezTo>
                  <a:pt x="861101" y="600544"/>
                  <a:pt x="867527" y="569275"/>
                  <a:pt x="869720" y="537572"/>
                </a:cubicBezTo>
                <a:lnTo>
                  <a:pt x="913492" y="537561"/>
                </a:lnTo>
                <a:cubicBezTo>
                  <a:pt x="935370" y="553992"/>
                  <a:pt x="949327" y="571349"/>
                  <a:pt x="972802" y="571349"/>
                </a:cubicBezTo>
                <a:cubicBezTo>
                  <a:pt x="1005569" y="571349"/>
                  <a:pt x="1024041" y="550449"/>
                  <a:pt x="1024041" y="512020"/>
                </a:cubicBezTo>
                <a:cubicBezTo>
                  <a:pt x="1024041" y="473591"/>
                  <a:pt x="1005569" y="452691"/>
                  <a:pt x="972802" y="452691"/>
                </a:cubicBezTo>
                <a:cubicBezTo>
                  <a:pt x="949402" y="452691"/>
                  <a:pt x="935455" y="469939"/>
                  <a:pt x="913699" y="486323"/>
                </a:cubicBezTo>
                <a:lnTo>
                  <a:pt x="869655" y="486333"/>
                </a:lnTo>
                <a:cubicBezTo>
                  <a:pt x="867407" y="454925"/>
                  <a:pt x="861003" y="423954"/>
                  <a:pt x="850612" y="394230"/>
                </a:cubicBezTo>
                <a:cubicBezTo>
                  <a:pt x="864835" y="398455"/>
                  <a:pt x="876054" y="403335"/>
                  <a:pt x="888378" y="398267"/>
                </a:cubicBezTo>
                <a:cubicBezTo>
                  <a:pt x="907697" y="390321"/>
                  <a:pt x="913521" y="373520"/>
                  <a:pt x="904203" y="350861"/>
                </a:cubicBezTo>
                <a:cubicBezTo>
                  <a:pt x="894884" y="328200"/>
                  <a:pt x="878924" y="320357"/>
                  <a:pt x="859603" y="328304"/>
                </a:cubicBezTo>
                <a:cubicBezTo>
                  <a:pt x="847278" y="333373"/>
                  <a:pt x="842741" y="344734"/>
                  <a:pt x="835606" y="357743"/>
                </a:cubicBezTo>
                <a:cubicBezTo>
                  <a:pt x="821645" y="328736"/>
                  <a:pt x="803855" y="301734"/>
                  <a:pt x="782711" y="277460"/>
                </a:cubicBezTo>
                <a:lnTo>
                  <a:pt x="813957" y="246198"/>
                </a:lnTo>
                <a:cubicBezTo>
                  <a:pt x="841049" y="242345"/>
                  <a:pt x="863193" y="244753"/>
                  <a:pt x="879793" y="228151"/>
                </a:cubicBezTo>
                <a:cubicBezTo>
                  <a:pt x="902964" y="204983"/>
                  <a:pt x="901246" y="177141"/>
                  <a:pt x="874073" y="149968"/>
                </a:cubicBezTo>
                <a:cubicBezTo>
                  <a:pt x="846900" y="122795"/>
                  <a:pt x="819060" y="121078"/>
                  <a:pt x="795889" y="144246"/>
                </a:cubicBezTo>
                <a:cubicBezTo>
                  <a:pt x="779342" y="160795"/>
                  <a:pt x="781677" y="182853"/>
                  <a:pt x="777877" y="209824"/>
                </a:cubicBezTo>
                <a:lnTo>
                  <a:pt x="746449" y="241266"/>
                </a:lnTo>
                <a:cubicBezTo>
                  <a:pt x="722053" y="220105"/>
                  <a:pt x="694920" y="202326"/>
                  <a:pt x="665779" y="188407"/>
                </a:cubicBezTo>
                <a:cubicBezTo>
                  <a:pt x="678923" y="181169"/>
                  <a:pt x="690425" y="176661"/>
                  <a:pt x="695536" y="164235"/>
                </a:cubicBezTo>
                <a:cubicBezTo>
                  <a:pt x="703482" y="144915"/>
                  <a:pt x="695639" y="128955"/>
                  <a:pt x="672980" y="119636"/>
                </a:cubicBezTo>
                <a:cubicBezTo>
                  <a:pt x="650321" y="110317"/>
                  <a:pt x="633518" y="116142"/>
                  <a:pt x="625574" y="135461"/>
                </a:cubicBezTo>
                <a:cubicBezTo>
                  <a:pt x="620454" y="147911"/>
                  <a:pt x="625484" y="159224"/>
                  <a:pt x="629738" y="173652"/>
                </a:cubicBezTo>
                <a:cubicBezTo>
                  <a:pt x="599988" y="163295"/>
                  <a:pt x="568995" y="156930"/>
                  <a:pt x="537570" y="154726"/>
                </a:cubicBezTo>
                <a:close/>
                <a:moveTo>
                  <a:pt x="299926" y="535954"/>
                </a:moveTo>
                <a:cubicBezTo>
                  <a:pt x="286911" y="548970"/>
                  <a:pt x="265808" y="548970"/>
                  <a:pt x="252792" y="535954"/>
                </a:cubicBezTo>
                <a:cubicBezTo>
                  <a:pt x="239776" y="522937"/>
                  <a:pt x="239776" y="501834"/>
                  <a:pt x="252793" y="488818"/>
                </a:cubicBezTo>
                <a:cubicBezTo>
                  <a:pt x="265808" y="475803"/>
                  <a:pt x="286911" y="475803"/>
                  <a:pt x="299926" y="488818"/>
                </a:cubicBezTo>
                <a:cubicBezTo>
                  <a:pt x="312942" y="501833"/>
                  <a:pt x="312944" y="522935"/>
                  <a:pt x="299929" y="535951"/>
                </a:cubicBezTo>
                <a:cubicBezTo>
                  <a:pt x="299928" y="535952"/>
                  <a:pt x="299928" y="535952"/>
                  <a:pt x="299926" y="535954"/>
                </a:cubicBezTo>
                <a:close/>
                <a:moveTo>
                  <a:pt x="405980" y="689142"/>
                </a:moveTo>
                <a:cubicBezTo>
                  <a:pt x="386456" y="708665"/>
                  <a:pt x="354802" y="708666"/>
                  <a:pt x="335277" y="689142"/>
                </a:cubicBezTo>
                <a:cubicBezTo>
                  <a:pt x="315753" y="669619"/>
                  <a:pt x="315753" y="637963"/>
                  <a:pt x="335277" y="618440"/>
                </a:cubicBezTo>
                <a:cubicBezTo>
                  <a:pt x="354800" y="598916"/>
                  <a:pt x="386456" y="598916"/>
                  <a:pt x="405979" y="618439"/>
                </a:cubicBezTo>
                <a:cubicBezTo>
                  <a:pt x="405979" y="618439"/>
                  <a:pt x="405980" y="618439"/>
                  <a:pt x="405980" y="618440"/>
                </a:cubicBezTo>
                <a:cubicBezTo>
                  <a:pt x="425503" y="637963"/>
                  <a:pt x="425503" y="669617"/>
                  <a:pt x="405980" y="689142"/>
                </a:cubicBezTo>
                <a:close/>
                <a:moveTo>
                  <a:pt x="405980" y="406334"/>
                </a:moveTo>
                <a:cubicBezTo>
                  <a:pt x="386456" y="425859"/>
                  <a:pt x="354800" y="425859"/>
                  <a:pt x="335276" y="406334"/>
                </a:cubicBezTo>
                <a:cubicBezTo>
                  <a:pt x="315753" y="386811"/>
                  <a:pt x="315753" y="355156"/>
                  <a:pt x="335276" y="335631"/>
                </a:cubicBezTo>
                <a:cubicBezTo>
                  <a:pt x="354800" y="316107"/>
                  <a:pt x="386456" y="316107"/>
                  <a:pt x="405980" y="335631"/>
                </a:cubicBezTo>
                <a:cubicBezTo>
                  <a:pt x="425502" y="355156"/>
                  <a:pt x="425502" y="386810"/>
                  <a:pt x="405980" y="406334"/>
                </a:cubicBezTo>
                <a:close/>
                <a:moveTo>
                  <a:pt x="535600" y="771628"/>
                </a:moveTo>
                <a:cubicBezTo>
                  <a:pt x="522584" y="784644"/>
                  <a:pt x="501480" y="784644"/>
                  <a:pt x="488464" y="771628"/>
                </a:cubicBezTo>
                <a:cubicBezTo>
                  <a:pt x="475449" y="758611"/>
                  <a:pt x="475449" y="737509"/>
                  <a:pt x="488465" y="724493"/>
                </a:cubicBezTo>
                <a:cubicBezTo>
                  <a:pt x="501481" y="711478"/>
                  <a:pt x="522584" y="711478"/>
                  <a:pt x="535600" y="724493"/>
                </a:cubicBezTo>
                <a:cubicBezTo>
                  <a:pt x="548616" y="737510"/>
                  <a:pt x="548616" y="758613"/>
                  <a:pt x="535600" y="771628"/>
                </a:cubicBezTo>
                <a:close/>
                <a:moveTo>
                  <a:pt x="724139" y="488818"/>
                </a:moveTo>
                <a:cubicBezTo>
                  <a:pt x="737155" y="475802"/>
                  <a:pt x="758257" y="475802"/>
                  <a:pt x="771274" y="488818"/>
                </a:cubicBezTo>
                <a:cubicBezTo>
                  <a:pt x="784290" y="501835"/>
                  <a:pt x="784290" y="522938"/>
                  <a:pt x="771274" y="535954"/>
                </a:cubicBezTo>
                <a:cubicBezTo>
                  <a:pt x="758259" y="548970"/>
                  <a:pt x="737155" y="548970"/>
                  <a:pt x="724139" y="535954"/>
                </a:cubicBezTo>
                <a:cubicBezTo>
                  <a:pt x="711123" y="522938"/>
                  <a:pt x="711123" y="501835"/>
                  <a:pt x="724139" y="488818"/>
                </a:cubicBezTo>
                <a:close/>
                <a:moveTo>
                  <a:pt x="618088" y="335631"/>
                </a:moveTo>
                <a:cubicBezTo>
                  <a:pt x="637612" y="316108"/>
                  <a:pt x="669266" y="316108"/>
                  <a:pt x="688789" y="335632"/>
                </a:cubicBezTo>
                <a:cubicBezTo>
                  <a:pt x="708312" y="355157"/>
                  <a:pt x="708311" y="386811"/>
                  <a:pt x="688788" y="406334"/>
                </a:cubicBezTo>
                <a:cubicBezTo>
                  <a:pt x="669263" y="425857"/>
                  <a:pt x="637611" y="425857"/>
                  <a:pt x="618088" y="406334"/>
                </a:cubicBezTo>
                <a:cubicBezTo>
                  <a:pt x="598563" y="386813"/>
                  <a:pt x="598561" y="355161"/>
                  <a:pt x="618081" y="335636"/>
                </a:cubicBezTo>
                <a:cubicBezTo>
                  <a:pt x="618084" y="335635"/>
                  <a:pt x="618085" y="335632"/>
                  <a:pt x="618086" y="335631"/>
                </a:cubicBezTo>
                <a:close/>
                <a:moveTo>
                  <a:pt x="618088" y="618440"/>
                </a:moveTo>
                <a:cubicBezTo>
                  <a:pt x="637611" y="598916"/>
                  <a:pt x="669265" y="598917"/>
                  <a:pt x="688788" y="618440"/>
                </a:cubicBezTo>
                <a:cubicBezTo>
                  <a:pt x="708311" y="637965"/>
                  <a:pt x="708311" y="669619"/>
                  <a:pt x="688788" y="689142"/>
                </a:cubicBezTo>
                <a:cubicBezTo>
                  <a:pt x="669265" y="708664"/>
                  <a:pt x="637611" y="708664"/>
                  <a:pt x="618088" y="689142"/>
                </a:cubicBezTo>
                <a:cubicBezTo>
                  <a:pt x="598563" y="669620"/>
                  <a:pt x="598562" y="637967"/>
                  <a:pt x="618084" y="618443"/>
                </a:cubicBezTo>
                <a:cubicBezTo>
                  <a:pt x="618085" y="618443"/>
                  <a:pt x="618086" y="618442"/>
                  <a:pt x="618086" y="618440"/>
                </a:cubicBezTo>
                <a:close/>
                <a:moveTo>
                  <a:pt x="547383" y="547737"/>
                </a:moveTo>
                <a:cubicBezTo>
                  <a:pt x="527859" y="567262"/>
                  <a:pt x="496205" y="567261"/>
                  <a:pt x="476680" y="547737"/>
                </a:cubicBezTo>
                <a:cubicBezTo>
                  <a:pt x="457157" y="528213"/>
                  <a:pt x="457157" y="496559"/>
                  <a:pt x="476682" y="477034"/>
                </a:cubicBezTo>
                <a:cubicBezTo>
                  <a:pt x="496206" y="457511"/>
                  <a:pt x="527859" y="457511"/>
                  <a:pt x="547383" y="477034"/>
                </a:cubicBezTo>
                <a:cubicBezTo>
                  <a:pt x="566908" y="496558"/>
                  <a:pt x="566909" y="528212"/>
                  <a:pt x="547386" y="547736"/>
                </a:cubicBezTo>
                <a:cubicBezTo>
                  <a:pt x="547385" y="547736"/>
                  <a:pt x="547385" y="547737"/>
                  <a:pt x="547383" y="547737"/>
                </a:cubicBezTo>
                <a:close/>
                <a:moveTo>
                  <a:pt x="535600" y="300279"/>
                </a:moveTo>
                <a:cubicBezTo>
                  <a:pt x="522584" y="313295"/>
                  <a:pt x="501481" y="313295"/>
                  <a:pt x="488465" y="300279"/>
                </a:cubicBezTo>
                <a:cubicBezTo>
                  <a:pt x="475449" y="287263"/>
                  <a:pt x="475449" y="266161"/>
                  <a:pt x="488465" y="253146"/>
                </a:cubicBezTo>
                <a:cubicBezTo>
                  <a:pt x="501481" y="240130"/>
                  <a:pt x="522584" y="240130"/>
                  <a:pt x="535600" y="253146"/>
                </a:cubicBezTo>
                <a:cubicBezTo>
                  <a:pt x="548616" y="266161"/>
                  <a:pt x="548616" y="287263"/>
                  <a:pt x="535601" y="300278"/>
                </a:cubicBezTo>
                <a:cubicBezTo>
                  <a:pt x="535600" y="300279"/>
                  <a:pt x="535600" y="300279"/>
                  <a:pt x="535600" y="300279"/>
                </a:cubicBezTo>
                <a:close/>
              </a:path>
            </a:pathLst>
          </a:custGeom>
          <a:solidFill>
            <a:srgbClr val="000F86"/>
          </a:solidFill>
          <a:ln w="1279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7E8D46-4B1B-4D2A-9825-9E799E82F6C9}"/>
              </a:ext>
            </a:extLst>
          </p:cNvPr>
          <p:cNvGrpSpPr/>
          <p:nvPr/>
        </p:nvGrpSpPr>
        <p:grpSpPr>
          <a:xfrm>
            <a:off x="7271872" y="208700"/>
            <a:ext cx="1246950" cy="1467000"/>
            <a:chOff x="7271872" y="208700"/>
            <a:chExt cx="1246950" cy="1467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47A3-23BB-4D6E-9F47-4D960F0EDB8F}"/>
                </a:ext>
              </a:extLst>
            </p:cNvPr>
            <p:cNvSpPr/>
            <p:nvPr/>
          </p:nvSpPr>
          <p:spPr>
            <a:xfrm>
              <a:off x="7271872" y="208700"/>
              <a:ext cx="1246950" cy="366750"/>
            </a:xfrm>
            <a:custGeom>
              <a:avLst/>
              <a:gdLst>
                <a:gd name="connsiteX0" fmla="*/ 1173600 w 1246950"/>
                <a:gd name="connsiteY0" fmla="*/ 220050 h 366750"/>
                <a:gd name="connsiteX1" fmla="*/ 861863 w 1246950"/>
                <a:gd name="connsiteY1" fmla="*/ 220050 h 366750"/>
                <a:gd name="connsiteX2" fmla="*/ 861863 w 1246950"/>
                <a:gd name="connsiteY2" fmla="*/ 128363 h 366750"/>
                <a:gd name="connsiteX3" fmla="*/ 733500 w 1246950"/>
                <a:gd name="connsiteY3" fmla="*/ 0 h 366750"/>
                <a:gd name="connsiteX4" fmla="*/ 513450 w 1246950"/>
                <a:gd name="connsiteY4" fmla="*/ 0 h 366750"/>
                <a:gd name="connsiteX5" fmla="*/ 385088 w 1246950"/>
                <a:gd name="connsiteY5" fmla="*/ 128363 h 366750"/>
                <a:gd name="connsiteX6" fmla="*/ 385088 w 1246950"/>
                <a:gd name="connsiteY6" fmla="*/ 220050 h 366750"/>
                <a:gd name="connsiteX7" fmla="*/ 73350 w 1246950"/>
                <a:gd name="connsiteY7" fmla="*/ 220050 h 366750"/>
                <a:gd name="connsiteX8" fmla="*/ 0 w 1246950"/>
                <a:gd name="connsiteY8" fmla="*/ 293400 h 366750"/>
                <a:gd name="connsiteX9" fmla="*/ 0 w 1246950"/>
                <a:gd name="connsiteY9" fmla="*/ 366750 h 366750"/>
                <a:gd name="connsiteX10" fmla="*/ 1246950 w 1246950"/>
                <a:gd name="connsiteY10" fmla="*/ 366750 h 366750"/>
                <a:gd name="connsiteX11" fmla="*/ 1246950 w 1246950"/>
                <a:gd name="connsiteY11" fmla="*/ 293400 h 366750"/>
                <a:gd name="connsiteX12" fmla="*/ 1173600 w 1246950"/>
                <a:gd name="connsiteY12" fmla="*/ 220050 h 366750"/>
                <a:gd name="connsiteX13" fmla="*/ 495113 w 1246950"/>
                <a:gd name="connsiteY13" fmla="*/ 128363 h 366750"/>
                <a:gd name="connsiteX14" fmla="*/ 513450 w 1246950"/>
                <a:gd name="connsiteY14" fmla="*/ 110025 h 366750"/>
                <a:gd name="connsiteX15" fmla="*/ 733500 w 1246950"/>
                <a:gd name="connsiteY15" fmla="*/ 110025 h 366750"/>
                <a:gd name="connsiteX16" fmla="*/ 751838 w 1246950"/>
                <a:gd name="connsiteY16" fmla="*/ 128363 h 366750"/>
                <a:gd name="connsiteX17" fmla="*/ 751838 w 1246950"/>
                <a:gd name="connsiteY17" fmla="*/ 220050 h 366750"/>
                <a:gd name="connsiteX18" fmla="*/ 495113 w 1246950"/>
                <a:gd name="connsiteY18" fmla="*/ 220050 h 366750"/>
                <a:gd name="connsiteX19" fmla="*/ 495113 w 1246950"/>
                <a:gd name="connsiteY19" fmla="*/ 128363 h 3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46950" h="366750">
                  <a:moveTo>
                    <a:pt x="1173600" y="220050"/>
                  </a:moveTo>
                  <a:lnTo>
                    <a:pt x="861863" y="220050"/>
                  </a:lnTo>
                  <a:lnTo>
                    <a:pt x="861863" y="128363"/>
                  </a:lnTo>
                  <a:cubicBezTo>
                    <a:pt x="861863" y="56846"/>
                    <a:pt x="805016" y="0"/>
                    <a:pt x="733500" y="0"/>
                  </a:cubicBezTo>
                  <a:lnTo>
                    <a:pt x="513450" y="0"/>
                  </a:lnTo>
                  <a:cubicBezTo>
                    <a:pt x="441934" y="0"/>
                    <a:pt x="385088" y="56846"/>
                    <a:pt x="385088" y="128363"/>
                  </a:cubicBezTo>
                  <a:lnTo>
                    <a:pt x="385088" y="220050"/>
                  </a:lnTo>
                  <a:lnTo>
                    <a:pt x="73350" y="220050"/>
                  </a:lnTo>
                  <a:cubicBezTo>
                    <a:pt x="33008" y="220050"/>
                    <a:pt x="0" y="253057"/>
                    <a:pt x="0" y="293400"/>
                  </a:cubicBezTo>
                  <a:lnTo>
                    <a:pt x="0" y="366750"/>
                  </a:lnTo>
                  <a:lnTo>
                    <a:pt x="1246950" y="366750"/>
                  </a:lnTo>
                  <a:lnTo>
                    <a:pt x="1246950" y="293400"/>
                  </a:lnTo>
                  <a:cubicBezTo>
                    <a:pt x="1246950" y="253057"/>
                    <a:pt x="1213943" y="220050"/>
                    <a:pt x="1173600" y="220050"/>
                  </a:cubicBezTo>
                  <a:close/>
                  <a:moveTo>
                    <a:pt x="495113" y="128363"/>
                  </a:moveTo>
                  <a:cubicBezTo>
                    <a:pt x="495113" y="117360"/>
                    <a:pt x="502448" y="110025"/>
                    <a:pt x="513450" y="110025"/>
                  </a:cubicBezTo>
                  <a:lnTo>
                    <a:pt x="733500" y="110025"/>
                  </a:lnTo>
                  <a:cubicBezTo>
                    <a:pt x="744503" y="110025"/>
                    <a:pt x="751838" y="117360"/>
                    <a:pt x="751838" y="128363"/>
                  </a:cubicBezTo>
                  <a:lnTo>
                    <a:pt x="751838" y="220050"/>
                  </a:lnTo>
                  <a:lnTo>
                    <a:pt x="495113" y="220050"/>
                  </a:lnTo>
                  <a:lnTo>
                    <a:pt x="495113" y="128363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E8CAB9B-9727-4BEA-B4B9-DE7995A275C9}"/>
                </a:ext>
              </a:extLst>
            </p:cNvPr>
            <p:cNvSpPr/>
            <p:nvPr/>
          </p:nvSpPr>
          <p:spPr>
            <a:xfrm>
              <a:off x="7381897" y="648800"/>
              <a:ext cx="1026900" cy="1026900"/>
            </a:xfrm>
            <a:custGeom>
              <a:avLst/>
              <a:gdLst>
                <a:gd name="connsiteX0" fmla="*/ 0 w 1026900"/>
                <a:gd name="connsiteY0" fmla="*/ 953550 h 1026900"/>
                <a:gd name="connsiteX1" fmla="*/ 73350 w 1026900"/>
                <a:gd name="connsiteY1" fmla="*/ 1026900 h 1026900"/>
                <a:gd name="connsiteX2" fmla="*/ 953550 w 1026900"/>
                <a:gd name="connsiteY2" fmla="*/ 1026900 h 1026900"/>
                <a:gd name="connsiteX3" fmla="*/ 1026900 w 1026900"/>
                <a:gd name="connsiteY3" fmla="*/ 953550 h 1026900"/>
                <a:gd name="connsiteX4" fmla="*/ 1026900 w 1026900"/>
                <a:gd name="connsiteY4" fmla="*/ 0 h 1026900"/>
                <a:gd name="connsiteX5" fmla="*/ 0 w 1026900"/>
                <a:gd name="connsiteY5" fmla="*/ 0 h 1026900"/>
                <a:gd name="connsiteX6" fmla="*/ 0 w 1026900"/>
                <a:gd name="connsiteY6" fmla="*/ 953550 h 1026900"/>
                <a:gd name="connsiteX7" fmla="*/ 751838 w 1026900"/>
                <a:gd name="connsiteY7" fmla="*/ 110025 h 1026900"/>
                <a:gd name="connsiteX8" fmla="*/ 861863 w 1026900"/>
                <a:gd name="connsiteY8" fmla="*/ 110025 h 1026900"/>
                <a:gd name="connsiteX9" fmla="*/ 861863 w 1026900"/>
                <a:gd name="connsiteY9" fmla="*/ 916875 h 1026900"/>
                <a:gd name="connsiteX10" fmla="*/ 751838 w 1026900"/>
                <a:gd name="connsiteY10" fmla="*/ 916875 h 1026900"/>
                <a:gd name="connsiteX11" fmla="*/ 751838 w 1026900"/>
                <a:gd name="connsiteY11" fmla="*/ 110025 h 1026900"/>
                <a:gd name="connsiteX12" fmla="*/ 458438 w 1026900"/>
                <a:gd name="connsiteY12" fmla="*/ 110025 h 1026900"/>
                <a:gd name="connsiteX13" fmla="*/ 568463 w 1026900"/>
                <a:gd name="connsiteY13" fmla="*/ 110025 h 1026900"/>
                <a:gd name="connsiteX14" fmla="*/ 568463 w 1026900"/>
                <a:gd name="connsiteY14" fmla="*/ 916875 h 1026900"/>
                <a:gd name="connsiteX15" fmla="*/ 458438 w 1026900"/>
                <a:gd name="connsiteY15" fmla="*/ 916875 h 1026900"/>
                <a:gd name="connsiteX16" fmla="*/ 458438 w 1026900"/>
                <a:gd name="connsiteY16" fmla="*/ 110025 h 1026900"/>
                <a:gd name="connsiteX17" fmla="*/ 165038 w 1026900"/>
                <a:gd name="connsiteY17" fmla="*/ 110025 h 1026900"/>
                <a:gd name="connsiteX18" fmla="*/ 275063 w 1026900"/>
                <a:gd name="connsiteY18" fmla="*/ 110025 h 1026900"/>
                <a:gd name="connsiteX19" fmla="*/ 275063 w 1026900"/>
                <a:gd name="connsiteY19" fmla="*/ 916875 h 1026900"/>
                <a:gd name="connsiteX20" fmla="*/ 165038 w 1026900"/>
                <a:gd name="connsiteY20" fmla="*/ 916875 h 1026900"/>
                <a:gd name="connsiteX21" fmla="*/ 165038 w 1026900"/>
                <a:gd name="connsiteY21" fmla="*/ 110025 h 102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6900" h="1026900">
                  <a:moveTo>
                    <a:pt x="0" y="953550"/>
                  </a:moveTo>
                  <a:cubicBezTo>
                    <a:pt x="0" y="993892"/>
                    <a:pt x="33007" y="1026900"/>
                    <a:pt x="73350" y="1026900"/>
                  </a:cubicBezTo>
                  <a:lnTo>
                    <a:pt x="953550" y="1026900"/>
                  </a:lnTo>
                  <a:cubicBezTo>
                    <a:pt x="993892" y="1026900"/>
                    <a:pt x="1026900" y="993892"/>
                    <a:pt x="1026900" y="953550"/>
                  </a:cubicBezTo>
                  <a:lnTo>
                    <a:pt x="1026900" y="0"/>
                  </a:lnTo>
                  <a:lnTo>
                    <a:pt x="0" y="0"/>
                  </a:lnTo>
                  <a:lnTo>
                    <a:pt x="0" y="953550"/>
                  </a:lnTo>
                  <a:close/>
                  <a:moveTo>
                    <a:pt x="751838" y="110025"/>
                  </a:moveTo>
                  <a:lnTo>
                    <a:pt x="861863" y="110025"/>
                  </a:lnTo>
                  <a:lnTo>
                    <a:pt x="861863" y="916875"/>
                  </a:lnTo>
                  <a:lnTo>
                    <a:pt x="751838" y="916875"/>
                  </a:lnTo>
                  <a:lnTo>
                    <a:pt x="751838" y="110025"/>
                  </a:lnTo>
                  <a:close/>
                  <a:moveTo>
                    <a:pt x="458438" y="110025"/>
                  </a:moveTo>
                  <a:lnTo>
                    <a:pt x="568463" y="110025"/>
                  </a:lnTo>
                  <a:lnTo>
                    <a:pt x="568463" y="916875"/>
                  </a:lnTo>
                  <a:lnTo>
                    <a:pt x="458438" y="916875"/>
                  </a:lnTo>
                  <a:lnTo>
                    <a:pt x="458438" y="110025"/>
                  </a:lnTo>
                  <a:close/>
                  <a:moveTo>
                    <a:pt x="165038" y="110025"/>
                  </a:moveTo>
                  <a:lnTo>
                    <a:pt x="275063" y="110025"/>
                  </a:lnTo>
                  <a:lnTo>
                    <a:pt x="275063" y="916875"/>
                  </a:lnTo>
                  <a:lnTo>
                    <a:pt x="165038" y="916875"/>
                  </a:lnTo>
                  <a:lnTo>
                    <a:pt x="165038" y="1100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31EB81-8949-48A3-B383-14A3F8CE5A08}"/>
              </a:ext>
            </a:extLst>
          </p:cNvPr>
          <p:cNvGrpSpPr/>
          <p:nvPr/>
        </p:nvGrpSpPr>
        <p:grpSpPr>
          <a:xfrm>
            <a:off x="9567904" y="1102012"/>
            <a:ext cx="1687050" cy="1026900"/>
            <a:chOff x="9567904" y="1102012"/>
            <a:chExt cx="1687050" cy="10269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CB6DFB-B2F6-496A-A194-9C241EF72AD3}"/>
                </a:ext>
              </a:extLst>
            </p:cNvPr>
            <p:cNvSpPr/>
            <p:nvPr/>
          </p:nvSpPr>
          <p:spPr>
            <a:xfrm>
              <a:off x="9787954" y="1102012"/>
              <a:ext cx="1246950" cy="843525"/>
            </a:xfrm>
            <a:custGeom>
              <a:avLst/>
              <a:gdLst>
                <a:gd name="connsiteX0" fmla="*/ 1136925 w 1246950"/>
                <a:gd name="connsiteY0" fmla="*/ 733500 h 843525"/>
                <a:gd name="connsiteX1" fmla="*/ 110025 w 1246950"/>
                <a:gd name="connsiteY1" fmla="*/ 733500 h 843525"/>
                <a:gd name="connsiteX2" fmla="*/ 110025 w 1246950"/>
                <a:gd name="connsiteY2" fmla="*/ 110025 h 843525"/>
                <a:gd name="connsiteX3" fmla="*/ 1136925 w 1246950"/>
                <a:gd name="connsiteY3" fmla="*/ 110025 h 843525"/>
                <a:gd name="connsiteX4" fmla="*/ 1246950 w 1246950"/>
                <a:gd name="connsiteY4" fmla="*/ 73350 h 843525"/>
                <a:gd name="connsiteX5" fmla="*/ 1173600 w 1246950"/>
                <a:gd name="connsiteY5" fmla="*/ 0 h 843525"/>
                <a:gd name="connsiteX6" fmla="*/ 73350 w 1246950"/>
                <a:gd name="connsiteY6" fmla="*/ 0 h 843525"/>
                <a:gd name="connsiteX7" fmla="*/ 0 w 1246950"/>
                <a:gd name="connsiteY7" fmla="*/ 73350 h 843525"/>
                <a:gd name="connsiteX8" fmla="*/ 0 w 1246950"/>
                <a:gd name="connsiteY8" fmla="*/ 843525 h 843525"/>
                <a:gd name="connsiteX9" fmla="*/ 1246950 w 1246950"/>
                <a:gd name="connsiteY9" fmla="*/ 843525 h 84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6950" h="843525">
                  <a:moveTo>
                    <a:pt x="1136925" y="733500"/>
                  </a:moveTo>
                  <a:lnTo>
                    <a:pt x="110025" y="733500"/>
                  </a:lnTo>
                  <a:lnTo>
                    <a:pt x="110025" y="110025"/>
                  </a:lnTo>
                  <a:lnTo>
                    <a:pt x="1136925" y="110025"/>
                  </a:lnTo>
                  <a:close/>
                  <a:moveTo>
                    <a:pt x="1246950" y="73350"/>
                  </a:moveTo>
                  <a:cubicBezTo>
                    <a:pt x="1246950" y="32841"/>
                    <a:pt x="1214109" y="0"/>
                    <a:pt x="1173600" y="0"/>
                  </a:cubicBezTo>
                  <a:lnTo>
                    <a:pt x="73350" y="0"/>
                  </a:lnTo>
                  <a:cubicBezTo>
                    <a:pt x="32841" y="0"/>
                    <a:pt x="0" y="32841"/>
                    <a:pt x="0" y="73350"/>
                  </a:cubicBezTo>
                  <a:lnTo>
                    <a:pt x="0" y="843525"/>
                  </a:lnTo>
                  <a:lnTo>
                    <a:pt x="1246950" y="8435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74BEF68-6915-4E5F-ACE6-2E45415AAD55}"/>
                </a:ext>
              </a:extLst>
            </p:cNvPr>
            <p:cNvSpPr/>
            <p:nvPr/>
          </p:nvSpPr>
          <p:spPr>
            <a:xfrm>
              <a:off x="9567904" y="2018887"/>
              <a:ext cx="1687050" cy="110025"/>
            </a:xfrm>
            <a:custGeom>
              <a:avLst/>
              <a:gdLst>
                <a:gd name="connsiteX0" fmla="*/ 953550 w 1687050"/>
                <a:gd name="connsiteY0" fmla="*/ 0 h 110025"/>
                <a:gd name="connsiteX1" fmla="*/ 953550 w 1687050"/>
                <a:gd name="connsiteY1" fmla="*/ 18338 h 110025"/>
                <a:gd name="connsiteX2" fmla="*/ 937488 w 1687050"/>
                <a:gd name="connsiteY2" fmla="*/ 36675 h 110025"/>
                <a:gd name="connsiteX3" fmla="*/ 935213 w 1687050"/>
                <a:gd name="connsiteY3" fmla="*/ 36675 h 110025"/>
                <a:gd name="connsiteX4" fmla="*/ 751838 w 1687050"/>
                <a:gd name="connsiteY4" fmla="*/ 36675 h 110025"/>
                <a:gd name="connsiteX5" fmla="*/ 733500 w 1687050"/>
                <a:gd name="connsiteY5" fmla="*/ 20613 h 110025"/>
                <a:gd name="connsiteX6" fmla="*/ 733500 w 1687050"/>
                <a:gd name="connsiteY6" fmla="*/ 18338 h 110025"/>
                <a:gd name="connsiteX7" fmla="*/ 733500 w 1687050"/>
                <a:gd name="connsiteY7" fmla="*/ 0 h 110025"/>
                <a:gd name="connsiteX8" fmla="*/ 0 w 1687050"/>
                <a:gd name="connsiteY8" fmla="*/ 0 h 110025"/>
                <a:gd name="connsiteX9" fmla="*/ 0 w 1687050"/>
                <a:gd name="connsiteY9" fmla="*/ 36675 h 110025"/>
                <a:gd name="connsiteX10" fmla="*/ 73350 w 1687050"/>
                <a:gd name="connsiteY10" fmla="*/ 110025 h 110025"/>
                <a:gd name="connsiteX11" fmla="*/ 1613700 w 1687050"/>
                <a:gd name="connsiteY11" fmla="*/ 110025 h 110025"/>
                <a:gd name="connsiteX12" fmla="*/ 1687050 w 1687050"/>
                <a:gd name="connsiteY12" fmla="*/ 36675 h 110025"/>
                <a:gd name="connsiteX13" fmla="*/ 1687050 w 1687050"/>
                <a:gd name="connsiteY13" fmla="*/ 0 h 1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050" h="110025">
                  <a:moveTo>
                    <a:pt x="953550" y="0"/>
                  </a:moveTo>
                  <a:lnTo>
                    <a:pt x="953550" y="18338"/>
                  </a:lnTo>
                  <a:cubicBezTo>
                    <a:pt x="954179" y="27836"/>
                    <a:pt x="946987" y="36046"/>
                    <a:pt x="937488" y="36675"/>
                  </a:cubicBezTo>
                  <a:cubicBezTo>
                    <a:pt x="936731" y="36725"/>
                    <a:pt x="935970" y="36725"/>
                    <a:pt x="935213" y="36675"/>
                  </a:cubicBezTo>
                  <a:lnTo>
                    <a:pt x="751838" y="36675"/>
                  </a:lnTo>
                  <a:cubicBezTo>
                    <a:pt x="742339" y="37304"/>
                    <a:pt x="734129" y="30112"/>
                    <a:pt x="733500" y="20613"/>
                  </a:cubicBezTo>
                  <a:cubicBezTo>
                    <a:pt x="733451" y="19856"/>
                    <a:pt x="733451" y="19095"/>
                    <a:pt x="733500" y="18338"/>
                  </a:cubicBezTo>
                  <a:lnTo>
                    <a:pt x="733500" y="0"/>
                  </a:lnTo>
                  <a:lnTo>
                    <a:pt x="0" y="0"/>
                  </a:lnTo>
                  <a:lnTo>
                    <a:pt x="0" y="36675"/>
                  </a:lnTo>
                  <a:cubicBezTo>
                    <a:pt x="0" y="77184"/>
                    <a:pt x="32840" y="110025"/>
                    <a:pt x="73350" y="110025"/>
                  </a:cubicBezTo>
                  <a:lnTo>
                    <a:pt x="1613700" y="110025"/>
                  </a:lnTo>
                  <a:cubicBezTo>
                    <a:pt x="1654209" y="110025"/>
                    <a:pt x="1687050" y="77184"/>
                    <a:pt x="1687050" y="36675"/>
                  </a:cubicBezTo>
                  <a:lnTo>
                    <a:pt x="1687050" y="0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AD6CE78-ADFA-4916-9641-6AD524E85108}"/>
                </a:ext>
              </a:extLst>
            </p:cNvPr>
            <p:cNvSpPr/>
            <p:nvPr/>
          </p:nvSpPr>
          <p:spPr>
            <a:xfrm>
              <a:off x="10154704" y="1267049"/>
              <a:ext cx="513450" cy="513450"/>
            </a:xfrm>
            <a:custGeom>
              <a:avLst/>
              <a:gdLst>
                <a:gd name="connsiteX0" fmla="*/ 256725 w 513450"/>
                <a:gd name="connsiteY0" fmla="*/ 0 h 513450"/>
                <a:gd name="connsiteX1" fmla="*/ 0 w 513450"/>
                <a:gd name="connsiteY1" fmla="*/ 256725 h 513450"/>
                <a:gd name="connsiteX2" fmla="*/ 256725 w 513450"/>
                <a:gd name="connsiteY2" fmla="*/ 513450 h 513450"/>
                <a:gd name="connsiteX3" fmla="*/ 513450 w 513450"/>
                <a:gd name="connsiteY3" fmla="*/ 256725 h 513450"/>
                <a:gd name="connsiteX4" fmla="*/ 256725 w 513450"/>
                <a:gd name="connsiteY4" fmla="*/ 0 h 513450"/>
                <a:gd name="connsiteX5" fmla="*/ 275063 w 513450"/>
                <a:gd name="connsiteY5" fmla="*/ 275063 h 513450"/>
                <a:gd name="connsiteX6" fmla="*/ 359232 w 513450"/>
                <a:gd name="connsiteY6" fmla="*/ 275063 h 513450"/>
                <a:gd name="connsiteX7" fmla="*/ 275063 w 513450"/>
                <a:gd name="connsiteY7" fmla="*/ 442117 h 513450"/>
                <a:gd name="connsiteX8" fmla="*/ 275063 w 513450"/>
                <a:gd name="connsiteY8" fmla="*/ 238388 h 513450"/>
                <a:gd name="connsiteX9" fmla="*/ 275063 w 513450"/>
                <a:gd name="connsiteY9" fmla="*/ 71150 h 513450"/>
                <a:gd name="connsiteX10" fmla="*/ 359232 w 513450"/>
                <a:gd name="connsiteY10" fmla="*/ 238388 h 513450"/>
                <a:gd name="connsiteX11" fmla="*/ 238388 w 513450"/>
                <a:gd name="connsiteY11" fmla="*/ 238388 h 513450"/>
                <a:gd name="connsiteX12" fmla="*/ 156969 w 513450"/>
                <a:gd name="connsiteY12" fmla="*/ 238388 h 513450"/>
                <a:gd name="connsiteX13" fmla="*/ 238388 w 513450"/>
                <a:gd name="connsiteY13" fmla="*/ 73350 h 513450"/>
                <a:gd name="connsiteX14" fmla="*/ 238388 w 513450"/>
                <a:gd name="connsiteY14" fmla="*/ 275063 h 513450"/>
                <a:gd name="connsiteX15" fmla="*/ 238388 w 513450"/>
                <a:gd name="connsiteY15" fmla="*/ 440100 h 513450"/>
                <a:gd name="connsiteX16" fmla="*/ 156969 w 513450"/>
                <a:gd name="connsiteY16" fmla="*/ 275063 h 513450"/>
                <a:gd name="connsiteX17" fmla="*/ 120111 w 513450"/>
                <a:gd name="connsiteY17" fmla="*/ 238388 h 513450"/>
                <a:gd name="connsiteX18" fmla="*/ 41626 w 513450"/>
                <a:gd name="connsiteY18" fmla="*/ 238388 h 513450"/>
                <a:gd name="connsiteX19" fmla="*/ 215282 w 513450"/>
                <a:gd name="connsiteY19" fmla="*/ 44927 h 513450"/>
                <a:gd name="connsiteX20" fmla="*/ 120111 w 513450"/>
                <a:gd name="connsiteY20" fmla="*/ 238388 h 513450"/>
                <a:gd name="connsiteX21" fmla="*/ 120111 w 513450"/>
                <a:gd name="connsiteY21" fmla="*/ 275063 h 513450"/>
                <a:gd name="connsiteX22" fmla="*/ 215649 w 513450"/>
                <a:gd name="connsiteY22" fmla="*/ 468707 h 513450"/>
                <a:gd name="connsiteX23" fmla="*/ 41626 w 513450"/>
                <a:gd name="connsiteY23" fmla="*/ 275063 h 513450"/>
                <a:gd name="connsiteX24" fmla="*/ 396090 w 513450"/>
                <a:gd name="connsiteY24" fmla="*/ 275063 h 513450"/>
                <a:gd name="connsiteX25" fmla="*/ 471824 w 513450"/>
                <a:gd name="connsiteY25" fmla="*/ 275063 h 513450"/>
                <a:gd name="connsiteX26" fmla="*/ 301102 w 513450"/>
                <a:gd name="connsiteY26" fmla="*/ 467973 h 513450"/>
                <a:gd name="connsiteX27" fmla="*/ 396090 w 513450"/>
                <a:gd name="connsiteY27" fmla="*/ 275063 h 513450"/>
                <a:gd name="connsiteX28" fmla="*/ 396090 w 513450"/>
                <a:gd name="connsiteY28" fmla="*/ 238388 h 513450"/>
                <a:gd name="connsiteX29" fmla="*/ 301652 w 513450"/>
                <a:gd name="connsiteY29" fmla="*/ 45660 h 513450"/>
                <a:gd name="connsiteX30" fmla="*/ 471824 w 513450"/>
                <a:gd name="connsiteY30" fmla="*/ 238388 h 51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3450" h="513450">
                  <a:moveTo>
                    <a:pt x="256725" y="0"/>
                  </a:moveTo>
                  <a:cubicBezTo>
                    <a:pt x="114939" y="0"/>
                    <a:pt x="0" y="114939"/>
                    <a:pt x="0" y="256725"/>
                  </a:cubicBezTo>
                  <a:cubicBezTo>
                    <a:pt x="0" y="398511"/>
                    <a:pt x="114939" y="513450"/>
                    <a:pt x="256725" y="513450"/>
                  </a:cubicBezTo>
                  <a:cubicBezTo>
                    <a:pt x="398511" y="513450"/>
                    <a:pt x="513450" y="398511"/>
                    <a:pt x="513450" y="256725"/>
                  </a:cubicBezTo>
                  <a:cubicBezTo>
                    <a:pt x="513450" y="114939"/>
                    <a:pt x="398511" y="0"/>
                    <a:pt x="256725" y="0"/>
                  </a:cubicBezTo>
                  <a:close/>
                  <a:moveTo>
                    <a:pt x="275063" y="275063"/>
                  </a:moveTo>
                  <a:lnTo>
                    <a:pt x="359232" y="275063"/>
                  </a:lnTo>
                  <a:cubicBezTo>
                    <a:pt x="349647" y="338279"/>
                    <a:pt x="320164" y="396796"/>
                    <a:pt x="275063" y="442117"/>
                  </a:cubicBezTo>
                  <a:close/>
                  <a:moveTo>
                    <a:pt x="275063" y="238388"/>
                  </a:moveTo>
                  <a:lnTo>
                    <a:pt x="275063" y="71150"/>
                  </a:lnTo>
                  <a:cubicBezTo>
                    <a:pt x="320209" y="116513"/>
                    <a:pt x="349696" y="175101"/>
                    <a:pt x="359232" y="238388"/>
                  </a:cubicBezTo>
                  <a:close/>
                  <a:moveTo>
                    <a:pt x="238388" y="238388"/>
                  </a:moveTo>
                  <a:lnTo>
                    <a:pt x="156969" y="238388"/>
                  </a:lnTo>
                  <a:cubicBezTo>
                    <a:pt x="166088" y="176185"/>
                    <a:pt x="194577" y="118438"/>
                    <a:pt x="238388" y="73350"/>
                  </a:cubicBezTo>
                  <a:close/>
                  <a:moveTo>
                    <a:pt x="238388" y="275063"/>
                  </a:moveTo>
                  <a:lnTo>
                    <a:pt x="238388" y="440100"/>
                  </a:lnTo>
                  <a:cubicBezTo>
                    <a:pt x="194660" y="394953"/>
                    <a:pt x="166184" y="337236"/>
                    <a:pt x="156969" y="275063"/>
                  </a:cubicBezTo>
                  <a:close/>
                  <a:moveTo>
                    <a:pt x="120111" y="238388"/>
                  </a:moveTo>
                  <a:lnTo>
                    <a:pt x="41626" y="238388"/>
                  </a:lnTo>
                  <a:cubicBezTo>
                    <a:pt x="49766" y="142336"/>
                    <a:pt x="120664" y="63354"/>
                    <a:pt x="215282" y="44927"/>
                  </a:cubicBezTo>
                  <a:cubicBezTo>
                    <a:pt x="163006" y="97092"/>
                    <a:pt x="129531" y="165138"/>
                    <a:pt x="120111" y="238388"/>
                  </a:cubicBezTo>
                  <a:close/>
                  <a:moveTo>
                    <a:pt x="120111" y="275063"/>
                  </a:moveTo>
                  <a:cubicBezTo>
                    <a:pt x="129538" y="348438"/>
                    <a:pt x="163156" y="416579"/>
                    <a:pt x="215649" y="468707"/>
                  </a:cubicBezTo>
                  <a:cubicBezTo>
                    <a:pt x="120890" y="450292"/>
                    <a:pt x="49850" y="371243"/>
                    <a:pt x="41626" y="275063"/>
                  </a:cubicBezTo>
                  <a:close/>
                  <a:moveTo>
                    <a:pt x="396090" y="275063"/>
                  </a:moveTo>
                  <a:lnTo>
                    <a:pt x="471824" y="275063"/>
                  </a:lnTo>
                  <a:cubicBezTo>
                    <a:pt x="463794" y="370025"/>
                    <a:pt x="394385" y="448456"/>
                    <a:pt x="301102" y="467973"/>
                  </a:cubicBezTo>
                  <a:cubicBezTo>
                    <a:pt x="353351" y="416034"/>
                    <a:pt x="386778" y="348145"/>
                    <a:pt x="396090" y="275063"/>
                  </a:cubicBezTo>
                  <a:close/>
                  <a:moveTo>
                    <a:pt x="396090" y="238388"/>
                  </a:moveTo>
                  <a:cubicBezTo>
                    <a:pt x="386703" y="165496"/>
                    <a:pt x="353503" y="97744"/>
                    <a:pt x="301652" y="45660"/>
                  </a:cubicBezTo>
                  <a:cubicBezTo>
                    <a:pt x="394658" y="65370"/>
                    <a:pt x="463783" y="143658"/>
                    <a:pt x="471824" y="238388"/>
                  </a:cubicBez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A7485A-EA21-4D79-B82A-44F988C71684}"/>
              </a:ext>
            </a:extLst>
          </p:cNvPr>
          <p:cNvGrpSpPr/>
          <p:nvPr/>
        </p:nvGrpSpPr>
        <p:grpSpPr>
          <a:xfrm>
            <a:off x="10184701" y="3265275"/>
            <a:ext cx="1500151" cy="1285874"/>
            <a:chOff x="10184701" y="3265275"/>
            <a:chExt cx="1500151" cy="1285874"/>
          </a:xfrm>
          <a:solidFill>
            <a:srgbClr val="574AE2">
              <a:alpha val="70980"/>
            </a:srgb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77C2AF-FA89-4F92-B157-0E9AD638377C}"/>
                </a:ext>
              </a:extLst>
            </p:cNvPr>
            <p:cNvSpPr/>
            <p:nvPr/>
          </p:nvSpPr>
          <p:spPr>
            <a:xfrm>
              <a:off x="10184701" y="3265275"/>
              <a:ext cx="1500151" cy="782829"/>
            </a:xfrm>
            <a:custGeom>
              <a:avLst/>
              <a:gdLst>
                <a:gd name="connsiteX0" fmla="*/ 750094 w 1500151"/>
                <a:gd name="connsiteY0" fmla="*/ 0 h 782829"/>
                <a:gd name="connsiteX1" fmla="*/ 750058 w 1500151"/>
                <a:gd name="connsiteY1" fmla="*/ 0 h 782829"/>
                <a:gd name="connsiteX2" fmla="*/ 0 w 1500151"/>
                <a:gd name="connsiteY2" fmla="*/ 713536 h 782829"/>
                <a:gd name="connsiteX3" fmla="*/ 81082 w 1500151"/>
                <a:gd name="connsiteY3" fmla="*/ 782830 h 782829"/>
                <a:gd name="connsiteX4" fmla="*/ 750058 w 1500151"/>
                <a:gd name="connsiteY4" fmla="*/ 147340 h 782829"/>
                <a:gd name="connsiteX5" fmla="*/ 750094 w 1500151"/>
                <a:gd name="connsiteY5" fmla="*/ 147340 h 782829"/>
                <a:gd name="connsiteX6" fmla="*/ 1419070 w 1500151"/>
                <a:gd name="connsiteY6" fmla="*/ 782830 h 782829"/>
                <a:gd name="connsiteX7" fmla="*/ 1500152 w 1500151"/>
                <a:gd name="connsiteY7" fmla="*/ 713536 h 782829"/>
                <a:gd name="connsiteX8" fmla="*/ 750094 w 1500151"/>
                <a:gd name="connsiteY8" fmla="*/ 0 h 78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51" h="782829">
                  <a:moveTo>
                    <a:pt x="750094" y="0"/>
                  </a:moveTo>
                  <a:lnTo>
                    <a:pt x="750058" y="0"/>
                  </a:lnTo>
                  <a:lnTo>
                    <a:pt x="0" y="713536"/>
                  </a:lnTo>
                  <a:lnTo>
                    <a:pt x="81082" y="782830"/>
                  </a:lnTo>
                  <a:lnTo>
                    <a:pt x="750058" y="147340"/>
                  </a:lnTo>
                  <a:lnTo>
                    <a:pt x="750094" y="147340"/>
                  </a:lnTo>
                  <a:lnTo>
                    <a:pt x="1419070" y="782830"/>
                  </a:lnTo>
                  <a:lnTo>
                    <a:pt x="1500152" y="713536"/>
                  </a:lnTo>
                  <a:lnTo>
                    <a:pt x="750094" y="0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5A2D0AA-4053-4AE3-B3C8-60B1EECF1A37}"/>
                </a:ext>
              </a:extLst>
            </p:cNvPr>
            <p:cNvSpPr/>
            <p:nvPr/>
          </p:nvSpPr>
          <p:spPr>
            <a:xfrm>
              <a:off x="10398978" y="3511127"/>
              <a:ext cx="1071562" cy="1040022"/>
            </a:xfrm>
            <a:custGeom>
              <a:avLst/>
              <a:gdLst>
                <a:gd name="connsiteX0" fmla="*/ 535781 w 1071562"/>
                <a:gd name="connsiteY0" fmla="*/ 0 h 1040022"/>
                <a:gd name="connsiteX1" fmla="*/ 0 w 1071562"/>
                <a:gd name="connsiteY1" fmla="*/ 508992 h 1040022"/>
                <a:gd name="connsiteX2" fmla="*/ 0 w 1071562"/>
                <a:gd name="connsiteY2" fmla="*/ 1040023 h 1040022"/>
                <a:gd name="connsiteX3" fmla="*/ 1071563 w 1071562"/>
                <a:gd name="connsiteY3" fmla="*/ 1040023 h 1040022"/>
                <a:gd name="connsiteX4" fmla="*/ 1071563 w 1071562"/>
                <a:gd name="connsiteY4" fmla="*/ 508956 h 1040022"/>
                <a:gd name="connsiteX5" fmla="*/ 535781 w 1071562"/>
                <a:gd name="connsiteY5" fmla="*/ 888754 h 1040022"/>
                <a:gd name="connsiteX6" fmla="*/ 285750 w 1071562"/>
                <a:gd name="connsiteY6" fmla="*/ 543121 h 1040022"/>
                <a:gd name="connsiteX7" fmla="*/ 535781 w 1071562"/>
                <a:gd name="connsiteY7" fmla="*/ 513707 h 1040022"/>
                <a:gd name="connsiteX8" fmla="*/ 785813 w 1071562"/>
                <a:gd name="connsiteY8" fmla="*/ 543121 h 1040022"/>
                <a:gd name="connsiteX9" fmla="*/ 535781 w 1071562"/>
                <a:gd name="connsiteY9" fmla="*/ 888754 h 104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1562" h="1040022">
                  <a:moveTo>
                    <a:pt x="535781" y="0"/>
                  </a:moveTo>
                  <a:lnTo>
                    <a:pt x="0" y="508992"/>
                  </a:lnTo>
                  <a:lnTo>
                    <a:pt x="0" y="1040023"/>
                  </a:lnTo>
                  <a:lnTo>
                    <a:pt x="1071563" y="1040023"/>
                  </a:lnTo>
                  <a:lnTo>
                    <a:pt x="1071563" y="508956"/>
                  </a:lnTo>
                  <a:close/>
                  <a:moveTo>
                    <a:pt x="535781" y="888754"/>
                  </a:moveTo>
                  <a:cubicBezTo>
                    <a:pt x="535781" y="888754"/>
                    <a:pt x="285750" y="697551"/>
                    <a:pt x="285750" y="543121"/>
                  </a:cubicBezTo>
                  <a:cubicBezTo>
                    <a:pt x="285750" y="440162"/>
                    <a:pt x="443109" y="329863"/>
                    <a:pt x="535781" y="513707"/>
                  </a:cubicBezTo>
                  <a:cubicBezTo>
                    <a:pt x="628436" y="329863"/>
                    <a:pt x="785813" y="440162"/>
                    <a:pt x="785813" y="543121"/>
                  </a:cubicBezTo>
                  <a:cubicBezTo>
                    <a:pt x="785813" y="697551"/>
                    <a:pt x="535781" y="888754"/>
                    <a:pt x="535781" y="888754"/>
                  </a:cubicBez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8695B1-0F06-4D9F-84FB-BAD251B871BE}"/>
              </a:ext>
            </a:extLst>
          </p:cNvPr>
          <p:cNvGrpSpPr/>
          <p:nvPr/>
        </p:nvGrpSpPr>
        <p:grpSpPr>
          <a:xfrm>
            <a:off x="9956247" y="5372319"/>
            <a:ext cx="1642199" cy="1163818"/>
            <a:chOff x="9956247" y="5372319"/>
            <a:chExt cx="1642199" cy="1163818"/>
          </a:xfrm>
          <a:solidFill>
            <a:srgbClr val="1E91D6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B204E25-0BEE-40BE-BC8C-688B5047BD43}"/>
                </a:ext>
              </a:extLst>
            </p:cNvPr>
            <p:cNvSpPr/>
            <p:nvPr/>
          </p:nvSpPr>
          <p:spPr>
            <a:xfrm>
              <a:off x="10318601" y="5602583"/>
              <a:ext cx="1279845" cy="933554"/>
            </a:xfrm>
            <a:custGeom>
              <a:avLst/>
              <a:gdLst>
                <a:gd name="connsiteX0" fmla="*/ 492660 w 1279845"/>
                <a:gd name="connsiteY0" fmla="*/ 933555 h 933554"/>
                <a:gd name="connsiteX1" fmla="*/ 526575 w 1279845"/>
                <a:gd name="connsiteY1" fmla="*/ 926415 h 933554"/>
                <a:gd name="connsiteX2" fmla="*/ 862155 w 1279845"/>
                <a:gd name="connsiteY2" fmla="*/ 769335 h 933554"/>
                <a:gd name="connsiteX3" fmla="*/ 1144185 w 1279845"/>
                <a:gd name="connsiteY3" fmla="*/ 506940 h 933554"/>
                <a:gd name="connsiteX4" fmla="*/ 1033515 w 1279845"/>
                <a:gd name="connsiteY4" fmla="*/ 412335 h 933554"/>
                <a:gd name="connsiteX5" fmla="*/ 822885 w 1279845"/>
                <a:gd name="connsiteY5" fmla="*/ 387345 h 933554"/>
                <a:gd name="connsiteX6" fmla="*/ 797895 w 1279845"/>
                <a:gd name="connsiteY6" fmla="*/ 385560 h 933554"/>
                <a:gd name="connsiteX7" fmla="*/ 817530 w 1279845"/>
                <a:gd name="connsiteY7" fmla="*/ 371280 h 933554"/>
                <a:gd name="connsiteX8" fmla="*/ 1251285 w 1279845"/>
                <a:gd name="connsiteY8" fmla="*/ 99960 h 933554"/>
                <a:gd name="connsiteX9" fmla="*/ 1279845 w 1279845"/>
                <a:gd name="connsiteY9" fmla="*/ 53550 h 933554"/>
                <a:gd name="connsiteX10" fmla="*/ 1226295 w 1279845"/>
                <a:gd name="connsiteY10" fmla="*/ 0 h 933554"/>
                <a:gd name="connsiteX11" fmla="*/ 1201305 w 1279845"/>
                <a:gd name="connsiteY11" fmla="*/ 7140 h 933554"/>
                <a:gd name="connsiteX12" fmla="*/ 690795 w 1279845"/>
                <a:gd name="connsiteY12" fmla="*/ 335580 h 933554"/>
                <a:gd name="connsiteX13" fmla="*/ 642600 w 1279845"/>
                <a:gd name="connsiteY13" fmla="*/ 435540 h 933554"/>
                <a:gd name="connsiteX14" fmla="*/ 788970 w 1279845"/>
                <a:gd name="connsiteY14" fmla="*/ 492660 h 933554"/>
                <a:gd name="connsiteX15" fmla="*/ 1012095 w 1279845"/>
                <a:gd name="connsiteY15" fmla="*/ 517650 h 933554"/>
                <a:gd name="connsiteX16" fmla="*/ 1029945 w 1279845"/>
                <a:gd name="connsiteY16" fmla="*/ 521220 h 933554"/>
                <a:gd name="connsiteX17" fmla="*/ 1017450 w 1279845"/>
                <a:gd name="connsiteY17" fmla="*/ 533715 h 933554"/>
                <a:gd name="connsiteX18" fmla="*/ 481950 w 1279845"/>
                <a:gd name="connsiteY18" fmla="*/ 828240 h 933554"/>
                <a:gd name="connsiteX19" fmla="*/ 473025 w 1279845"/>
                <a:gd name="connsiteY19" fmla="*/ 831810 h 933554"/>
                <a:gd name="connsiteX20" fmla="*/ 401625 w 1279845"/>
                <a:gd name="connsiteY20" fmla="*/ 733635 h 933554"/>
                <a:gd name="connsiteX21" fmla="*/ 401625 w 1279845"/>
                <a:gd name="connsiteY21" fmla="*/ 674730 h 933554"/>
                <a:gd name="connsiteX22" fmla="*/ 217770 w 1279845"/>
                <a:gd name="connsiteY22" fmla="*/ 419475 h 933554"/>
                <a:gd name="connsiteX23" fmla="*/ 0 w 1279845"/>
                <a:gd name="connsiteY23" fmla="*/ 637245 h 933554"/>
                <a:gd name="connsiteX24" fmla="*/ 260610 w 1279845"/>
                <a:gd name="connsiteY24" fmla="*/ 819315 h 933554"/>
                <a:gd name="connsiteX25" fmla="*/ 317730 w 1279845"/>
                <a:gd name="connsiteY25" fmla="*/ 819315 h 933554"/>
                <a:gd name="connsiteX26" fmla="*/ 467670 w 1279845"/>
                <a:gd name="connsiteY26" fmla="*/ 928200 h 933554"/>
                <a:gd name="connsiteX27" fmla="*/ 483735 w 1279845"/>
                <a:gd name="connsiteY27" fmla="*/ 933555 h 933554"/>
                <a:gd name="connsiteX28" fmla="*/ 492660 w 1279845"/>
                <a:gd name="connsiteY28" fmla="*/ 933555 h 93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79845" h="933554">
                  <a:moveTo>
                    <a:pt x="492660" y="933555"/>
                  </a:moveTo>
                  <a:cubicBezTo>
                    <a:pt x="505155" y="931770"/>
                    <a:pt x="515865" y="929985"/>
                    <a:pt x="526575" y="926415"/>
                  </a:cubicBezTo>
                  <a:cubicBezTo>
                    <a:pt x="642600" y="883575"/>
                    <a:pt x="755055" y="831810"/>
                    <a:pt x="862155" y="769335"/>
                  </a:cubicBezTo>
                  <a:cubicBezTo>
                    <a:pt x="1115625" y="628320"/>
                    <a:pt x="1145970" y="555135"/>
                    <a:pt x="1144185" y="506940"/>
                  </a:cubicBezTo>
                  <a:cubicBezTo>
                    <a:pt x="1142400" y="478380"/>
                    <a:pt x="1126335" y="428400"/>
                    <a:pt x="1033515" y="412335"/>
                  </a:cubicBezTo>
                  <a:cubicBezTo>
                    <a:pt x="947835" y="398055"/>
                    <a:pt x="880005" y="390915"/>
                    <a:pt x="822885" y="387345"/>
                  </a:cubicBezTo>
                  <a:lnTo>
                    <a:pt x="797895" y="385560"/>
                  </a:lnTo>
                  <a:lnTo>
                    <a:pt x="817530" y="371280"/>
                  </a:lnTo>
                  <a:cubicBezTo>
                    <a:pt x="983535" y="248115"/>
                    <a:pt x="1240575" y="107100"/>
                    <a:pt x="1251285" y="99960"/>
                  </a:cubicBezTo>
                  <a:cubicBezTo>
                    <a:pt x="1269135" y="91035"/>
                    <a:pt x="1279845" y="73185"/>
                    <a:pt x="1279845" y="53550"/>
                  </a:cubicBezTo>
                  <a:cubicBezTo>
                    <a:pt x="1279845" y="23205"/>
                    <a:pt x="1254855" y="0"/>
                    <a:pt x="1226295" y="0"/>
                  </a:cubicBezTo>
                  <a:cubicBezTo>
                    <a:pt x="1217370" y="0"/>
                    <a:pt x="1208445" y="1785"/>
                    <a:pt x="1201305" y="7140"/>
                  </a:cubicBezTo>
                  <a:cubicBezTo>
                    <a:pt x="1187025" y="14280"/>
                    <a:pt x="858585" y="194565"/>
                    <a:pt x="690795" y="335580"/>
                  </a:cubicBezTo>
                  <a:cubicBezTo>
                    <a:pt x="660450" y="362355"/>
                    <a:pt x="628320" y="392700"/>
                    <a:pt x="642600" y="435540"/>
                  </a:cubicBezTo>
                  <a:cubicBezTo>
                    <a:pt x="656880" y="480165"/>
                    <a:pt x="699720" y="485520"/>
                    <a:pt x="788970" y="492660"/>
                  </a:cubicBezTo>
                  <a:cubicBezTo>
                    <a:pt x="844305" y="496230"/>
                    <a:pt x="919275" y="503370"/>
                    <a:pt x="1012095" y="517650"/>
                  </a:cubicBezTo>
                  <a:lnTo>
                    <a:pt x="1029945" y="521220"/>
                  </a:lnTo>
                  <a:lnTo>
                    <a:pt x="1017450" y="533715"/>
                  </a:lnTo>
                  <a:cubicBezTo>
                    <a:pt x="937125" y="610470"/>
                    <a:pt x="642600" y="785400"/>
                    <a:pt x="481950" y="828240"/>
                  </a:cubicBezTo>
                  <a:cubicBezTo>
                    <a:pt x="478380" y="830025"/>
                    <a:pt x="474810" y="830025"/>
                    <a:pt x="473025" y="831810"/>
                  </a:cubicBezTo>
                  <a:lnTo>
                    <a:pt x="401625" y="733635"/>
                  </a:lnTo>
                  <a:cubicBezTo>
                    <a:pt x="423045" y="712215"/>
                    <a:pt x="414120" y="692580"/>
                    <a:pt x="401625" y="674730"/>
                  </a:cubicBezTo>
                  <a:lnTo>
                    <a:pt x="217770" y="419475"/>
                  </a:lnTo>
                  <a:lnTo>
                    <a:pt x="0" y="637245"/>
                  </a:lnTo>
                  <a:lnTo>
                    <a:pt x="260610" y="819315"/>
                  </a:lnTo>
                  <a:cubicBezTo>
                    <a:pt x="278460" y="831810"/>
                    <a:pt x="299880" y="840735"/>
                    <a:pt x="317730" y="819315"/>
                  </a:cubicBezTo>
                  <a:lnTo>
                    <a:pt x="467670" y="928200"/>
                  </a:lnTo>
                  <a:cubicBezTo>
                    <a:pt x="473025" y="931770"/>
                    <a:pt x="478380" y="933555"/>
                    <a:pt x="483735" y="933555"/>
                  </a:cubicBezTo>
                  <a:lnTo>
                    <a:pt x="492660" y="933555"/>
                  </a:lnTo>
                  <a:close/>
                </a:path>
              </a:pathLst>
            </a:custGeom>
            <a:grpFill/>
            <a:ln w="17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3BC96AF-9B8C-48D4-9AE6-60A81C1F838E}"/>
                </a:ext>
              </a:extLst>
            </p:cNvPr>
            <p:cNvSpPr/>
            <p:nvPr/>
          </p:nvSpPr>
          <p:spPr>
            <a:xfrm>
              <a:off x="9956247" y="5372319"/>
              <a:ext cx="539070" cy="826454"/>
            </a:xfrm>
            <a:custGeom>
              <a:avLst/>
              <a:gdLst>
                <a:gd name="connsiteX0" fmla="*/ 0 w 539070"/>
                <a:gd name="connsiteY0" fmla="*/ 0 h 826454"/>
                <a:gd name="connsiteX1" fmla="*/ 0 w 539070"/>
                <a:gd name="connsiteY1" fmla="*/ 553350 h 826454"/>
                <a:gd name="connsiteX2" fmla="*/ 308805 w 539070"/>
                <a:gd name="connsiteY2" fmla="*/ 826455 h 826454"/>
                <a:gd name="connsiteX3" fmla="*/ 539070 w 539070"/>
                <a:gd name="connsiteY3" fmla="*/ 597975 h 82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070" h="826454">
                  <a:moveTo>
                    <a:pt x="0" y="0"/>
                  </a:moveTo>
                  <a:lnTo>
                    <a:pt x="0" y="553350"/>
                  </a:lnTo>
                  <a:lnTo>
                    <a:pt x="308805" y="826455"/>
                  </a:lnTo>
                  <a:lnTo>
                    <a:pt x="539070" y="597975"/>
                  </a:lnTo>
                  <a:close/>
                </a:path>
              </a:pathLst>
            </a:custGeom>
            <a:grpFill/>
            <a:ln w="17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32FFD390-3FA3-4B99-9AFC-A525985DA6B7}"/>
              </a:ext>
            </a:extLst>
          </p:cNvPr>
          <p:cNvGrpSpPr/>
          <p:nvPr/>
        </p:nvGrpSpPr>
        <p:grpSpPr>
          <a:xfrm>
            <a:off x="3657600" y="2666980"/>
            <a:ext cx="4876800" cy="2590847"/>
            <a:chOff x="3657600" y="2666980"/>
            <a:chExt cx="4876800" cy="2590847"/>
          </a:xfrm>
          <a:solidFill>
            <a:srgbClr val="001489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520C4C-3347-4945-B00F-A5C0EC55871B}"/>
                </a:ext>
              </a:extLst>
            </p:cNvPr>
            <p:cNvSpPr/>
            <p:nvPr/>
          </p:nvSpPr>
          <p:spPr>
            <a:xfrm>
              <a:off x="5330626" y="4201155"/>
              <a:ext cx="1532412" cy="485182"/>
            </a:xfrm>
            <a:custGeom>
              <a:avLst/>
              <a:gdLst>
                <a:gd name="connsiteX0" fmla="*/ 1328072 w 1532412"/>
                <a:gd name="connsiteY0" fmla="*/ 13924 h 485182"/>
                <a:gd name="connsiteX1" fmla="*/ 765373 w 1532412"/>
                <a:gd name="connsiteY1" fmla="*/ 199423 h 485182"/>
                <a:gd name="connsiteX2" fmla="*/ 204494 w 1532412"/>
                <a:gd name="connsiteY2" fmla="*/ 15115 h 485182"/>
                <a:gd name="connsiteX3" fmla="*/ 13984 w 1532412"/>
                <a:gd name="connsiteY3" fmla="*/ 82447 h 485182"/>
                <a:gd name="connsiteX4" fmla="*/ 81317 w 1532412"/>
                <a:gd name="connsiteY4" fmla="*/ 272956 h 485182"/>
                <a:gd name="connsiteX5" fmla="*/ 765364 w 1532412"/>
                <a:gd name="connsiteY5" fmla="*/ 485183 h 485182"/>
                <a:gd name="connsiteX6" fmla="*/ 1450945 w 1532412"/>
                <a:gd name="connsiteY6" fmla="*/ 271918 h 485182"/>
                <a:gd name="connsiteX7" fmla="*/ 1518496 w 1532412"/>
                <a:gd name="connsiteY7" fmla="*/ 81494 h 485182"/>
                <a:gd name="connsiteX8" fmla="*/ 1328072 w 1532412"/>
                <a:gd name="connsiteY8" fmla="*/ 13924 h 4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2412" h="485182">
                  <a:moveTo>
                    <a:pt x="1328072" y="13924"/>
                  </a:moveTo>
                  <a:cubicBezTo>
                    <a:pt x="1091471" y="126614"/>
                    <a:pt x="870606" y="199423"/>
                    <a:pt x="765373" y="199423"/>
                  </a:cubicBezTo>
                  <a:cubicBezTo>
                    <a:pt x="657379" y="199423"/>
                    <a:pt x="442476" y="128795"/>
                    <a:pt x="204494" y="15115"/>
                  </a:cubicBezTo>
                  <a:cubicBezTo>
                    <a:pt x="133275" y="-18899"/>
                    <a:pt x="48008" y="11247"/>
                    <a:pt x="13984" y="82447"/>
                  </a:cubicBezTo>
                  <a:cubicBezTo>
                    <a:pt x="-20020" y="153646"/>
                    <a:pt x="10117" y="238943"/>
                    <a:pt x="81317" y="272956"/>
                  </a:cubicBezTo>
                  <a:cubicBezTo>
                    <a:pt x="247223" y="352214"/>
                    <a:pt x="556700" y="485183"/>
                    <a:pt x="765364" y="485183"/>
                  </a:cubicBezTo>
                  <a:cubicBezTo>
                    <a:pt x="972266" y="485183"/>
                    <a:pt x="1283705" y="351566"/>
                    <a:pt x="1450945" y="271918"/>
                  </a:cubicBezTo>
                  <a:cubicBezTo>
                    <a:pt x="1522182" y="237990"/>
                    <a:pt x="1552424" y="152732"/>
                    <a:pt x="1518496" y="81494"/>
                  </a:cubicBezTo>
                  <a:cubicBezTo>
                    <a:pt x="1484578" y="10238"/>
                    <a:pt x="1399329" y="-20023"/>
                    <a:pt x="1328072" y="13924"/>
                  </a:cubicBez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14E4F2F-246A-4752-AE45-D6A88F550A67}"/>
                </a:ext>
              </a:extLst>
            </p:cNvPr>
            <p:cNvSpPr/>
            <p:nvPr/>
          </p:nvSpPr>
          <p:spPr>
            <a:xfrm>
              <a:off x="5275239" y="3257578"/>
              <a:ext cx="1643489" cy="443458"/>
            </a:xfrm>
            <a:custGeom>
              <a:avLst/>
              <a:gdLst>
                <a:gd name="connsiteX0" fmla="*/ 185472 w 1643489"/>
                <a:gd name="connsiteY0" fmla="*/ 436226 h 443458"/>
                <a:gd name="connsiteX1" fmla="*/ 820761 w 1643489"/>
                <a:gd name="connsiteY1" fmla="*/ 285750 h 443458"/>
                <a:gd name="connsiteX2" fmla="*/ 1457841 w 1643489"/>
                <a:gd name="connsiteY2" fmla="*/ 436874 h 443458"/>
                <a:gd name="connsiteX3" fmla="*/ 1636911 w 1643489"/>
                <a:gd name="connsiteY3" fmla="*/ 343272 h 443458"/>
                <a:gd name="connsiteX4" fmla="*/ 1543308 w 1643489"/>
                <a:gd name="connsiteY4" fmla="*/ 164201 h 443458"/>
                <a:gd name="connsiteX5" fmla="*/ 820770 w 1643489"/>
                <a:gd name="connsiteY5" fmla="*/ 0 h 443458"/>
                <a:gd name="connsiteX6" fmla="*/ 100347 w 1643489"/>
                <a:gd name="connsiteY6" fmla="*/ 163458 h 443458"/>
                <a:gd name="connsiteX7" fmla="*/ 6526 w 1643489"/>
                <a:gd name="connsiteY7" fmla="*/ 342414 h 443458"/>
                <a:gd name="connsiteX8" fmla="*/ 185472 w 1643489"/>
                <a:gd name="connsiteY8" fmla="*/ 436226 h 44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3489" h="443458">
                  <a:moveTo>
                    <a:pt x="185472" y="436226"/>
                  </a:moveTo>
                  <a:cubicBezTo>
                    <a:pt x="426616" y="360959"/>
                    <a:pt x="609039" y="285750"/>
                    <a:pt x="820761" y="285750"/>
                  </a:cubicBezTo>
                  <a:cubicBezTo>
                    <a:pt x="1031273" y="285750"/>
                    <a:pt x="1212381" y="359931"/>
                    <a:pt x="1457841" y="436874"/>
                  </a:cubicBezTo>
                  <a:cubicBezTo>
                    <a:pt x="1533393" y="460553"/>
                    <a:pt x="1613384" y="418309"/>
                    <a:pt x="1636911" y="343272"/>
                  </a:cubicBezTo>
                  <a:cubicBezTo>
                    <a:pt x="1660513" y="267976"/>
                    <a:pt x="1618603" y="187804"/>
                    <a:pt x="1543308" y="164201"/>
                  </a:cubicBezTo>
                  <a:cubicBezTo>
                    <a:pt x="1291305" y="85220"/>
                    <a:pt x="1082117" y="0"/>
                    <a:pt x="820770" y="0"/>
                  </a:cubicBezTo>
                  <a:cubicBezTo>
                    <a:pt x="558881" y="0"/>
                    <a:pt x="350159" y="85487"/>
                    <a:pt x="100347" y="163458"/>
                  </a:cubicBezTo>
                  <a:cubicBezTo>
                    <a:pt x="25023" y="186966"/>
                    <a:pt x="-16982" y="267091"/>
                    <a:pt x="6526" y="342414"/>
                  </a:cubicBezTo>
                  <a:cubicBezTo>
                    <a:pt x="30033" y="417738"/>
                    <a:pt x="110177" y="459724"/>
                    <a:pt x="185472" y="436226"/>
                  </a:cubicBez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6C8A980-82A0-40D0-A49E-DD76CAC1CDA2}"/>
                </a:ext>
              </a:extLst>
            </p:cNvPr>
            <p:cNvSpPr/>
            <p:nvPr/>
          </p:nvSpPr>
          <p:spPr>
            <a:xfrm>
              <a:off x="3657600" y="2666980"/>
              <a:ext cx="4876800" cy="2590847"/>
            </a:xfrm>
            <a:custGeom>
              <a:avLst/>
              <a:gdLst>
                <a:gd name="connsiteX0" fmla="*/ 920848 w 4876800"/>
                <a:gd name="connsiteY0" fmla="*/ 1995326 h 2590847"/>
                <a:gd name="connsiteX1" fmla="*/ 922144 w 4876800"/>
                <a:gd name="connsiteY1" fmla="*/ 1996174 h 2590847"/>
                <a:gd name="connsiteX2" fmla="*/ 2438400 w 4876800"/>
                <a:gd name="connsiteY2" fmla="*/ 2590848 h 2590847"/>
                <a:gd name="connsiteX3" fmla="*/ 3955942 w 4876800"/>
                <a:gd name="connsiteY3" fmla="*/ 1995345 h 2590847"/>
                <a:gd name="connsiteX4" fmla="*/ 4876800 w 4876800"/>
                <a:gd name="connsiteY4" fmla="*/ 586883 h 2590847"/>
                <a:gd name="connsiteX5" fmla="*/ 4297861 w 4876800"/>
                <a:gd name="connsiteY5" fmla="*/ 67 h 2590847"/>
                <a:gd name="connsiteX6" fmla="*/ 3785149 w 4876800"/>
                <a:gd name="connsiteY6" fmla="*/ 301990 h 2590847"/>
                <a:gd name="connsiteX7" fmla="*/ 3201648 w 4876800"/>
                <a:gd name="connsiteY7" fmla="*/ 168964 h 2590847"/>
                <a:gd name="connsiteX8" fmla="*/ 2438400 w 4876800"/>
                <a:gd name="connsiteY8" fmla="*/ 19107 h 2590847"/>
                <a:gd name="connsiteX9" fmla="*/ 1675152 w 4876800"/>
                <a:gd name="connsiteY9" fmla="*/ 168964 h 2590847"/>
                <a:gd name="connsiteX10" fmla="*/ 1091651 w 4876800"/>
                <a:gd name="connsiteY10" fmla="*/ 301990 h 2590847"/>
                <a:gd name="connsiteX11" fmla="*/ 578939 w 4876800"/>
                <a:gd name="connsiteY11" fmla="*/ 67 h 2590847"/>
                <a:gd name="connsiteX12" fmla="*/ 0 w 4876800"/>
                <a:gd name="connsiteY12" fmla="*/ 586883 h 2590847"/>
                <a:gd name="connsiteX13" fmla="*/ 920848 w 4876800"/>
                <a:gd name="connsiteY13" fmla="*/ 1995326 h 2590847"/>
                <a:gd name="connsiteX14" fmla="*/ 4293689 w 4876800"/>
                <a:gd name="connsiteY14" fmla="*/ 285779 h 2590847"/>
                <a:gd name="connsiteX15" fmla="*/ 4591050 w 4876800"/>
                <a:gd name="connsiteY15" fmla="*/ 586883 h 2590847"/>
                <a:gd name="connsiteX16" fmla="*/ 3949865 w 4876800"/>
                <a:gd name="connsiteY16" fmla="*/ 1640691 h 2590847"/>
                <a:gd name="connsiteX17" fmla="*/ 3876675 w 4876800"/>
                <a:gd name="connsiteY17" fmla="*/ 1162098 h 2590847"/>
                <a:gd name="connsiteX18" fmla="*/ 4016178 w 4876800"/>
                <a:gd name="connsiteY18" fmla="*/ 482632 h 2590847"/>
                <a:gd name="connsiteX19" fmla="*/ 4293689 w 4876800"/>
                <a:gd name="connsiteY19" fmla="*/ 285779 h 2590847"/>
                <a:gd name="connsiteX20" fmla="*/ 1763373 w 4876800"/>
                <a:gd name="connsiteY20" fmla="*/ 440741 h 2590847"/>
                <a:gd name="connsiteX21" fmla="*/ 2438400 w 4876800"/>
                <a:gd name="connsiteY21" fmla="*/ 304848 h 2590847"/>
                <a:gd name="connsiteX22" fmla="*/ 3113427 w 4876800"/>
                <a:gd name="connsiteY22" fmla="*/ 440741 h 2590847"/>
                <a:gd name="connsiteX23" fmla="*/ 3682194 w 4876800"/>
                <a:gd name="connsiteY23" fmla="*/ 579882 h 2590847"/>
                <a:gd name="connsiteX24" fmla="*/ 3590925 w 4876800"/>
                <a:gd name="connsiteY24" fmla="*/ 1162098 h 2590847"/>
                <a:gd name="connsiteX25" fmla="*/ 3704006 w 4876800"/>
                <a:gd name="connsiteY25" fmla="*/ 1815770 h 2590847"/>
                <a:gd name="connsiteX26" fmla="*/ 2438400 w 4876800"/>
                <a:gd name="connsiteY26" fmla="*/ 2305098 h 2590847"/>
                <a:gd name="connsiteX27" fmla="*/ 1172956 w 4876800"/>
                <a:gd name="connsiteY27" fmla="*/ 1815265 h 2590847"/>
                <a:gd name="connsiteX28" fmla="*/ 1285875 w 4876800"/>
                <a:gd name="connsiteY28" fmla="*/ 1162098 h 2590847"/>
                <a:gd name="connsiteX29" fmla="*/ 1194607 w 4876800"/>
                <a:gd name="connsiteY29" fmla="*/ 579882 h 2590847"/>
                <a:gd name="connsiteX30" fmla="*/ 1763373 w 4876800"/>
                <a:gd name="connsiteY30" fmla="*/ 440741 h 2590847"/>
                <a:gd name="connsiteX31" fmla="*/ 583111 w 4876800"/>
                <a:gd name="connsiteY31" fmla="*/ 285779 h 2590847"/>
                <a:gd name="connsiteX32" fmla="*/ 860631 w 4876800"/>
                <a:gd name="connsiteY32" fmla="*/ 482642 h 2590847"/>
                <a:gd name="connsiteX33" fmla="*/ 1000125 w 4876800"/>
                <a:gd name="connsiteY33" fmla="*/ 1162098 h 2590847"/>
                <a:gd name="connsiteX34" fmla="*/ 926697 w 4876800"/>
                <a:gd name="connsiteY34" fmla="*/ 1640891 h 2590847"/>
                <a:gd name="connsiteX35" fmla="*/ 285750 w 4876800"/>
                <a:gd name="connsiteY35" fmla="*/ 586883 h 2590847"/>
                <a:gd name="connsiteX36" fmla="*/ 583111 w 4876800"/>
                <a:gd name="connsiteY36" fmla="*/ 285779 h 259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76800" h="2590847">
                  <a:moveTo>
                    <a:pt x="920848" y="1995326"/>
                  </a:moveTo>
                  <a:cubicBezTo>
                    <a:pt x="921277" y="1995612"/>
                    <a:pt x="921715" y="1995888"/>
                    <a:pt x="922144" y="1996174"/>
                  </a:cubicBezTo>
                  <a:cubicBezTo>
                    <a:pt x="1291400" y="2236394"/>
                    <a:pt x="1980876" y="2590848"/>
                    <a:pt x="2438400" y="2590848"/>
                  </a:cubicBezTo>
                  <a:cubicBezTo>
                    <a:pt x="2892324" y="2590848"/>
                    <a:pt x="3609499" y="2225821"/>
                    <a:pt x="3955942" y="1995345"/>
                  </a:cubicBezTo>
                  <a:cubicBezTo>
                    <a:pt x="3993690" y="1970170"/>
                    <a:pt x="4876800" y="1372334"/>
                    <a:pt x="4876800" y="586883"/>
                  </a:cubicBezTo>
                  <a:cubicBezTo>
                    <a:pt x="4876800" y="247126"/>
                    <a:pt x="4612843" y="4658"/>
                    <a:pt x="4297861" y="67"/>
                  </a:cubicBezTo>
                  <a:cubicBezTo>
                    <a:pt x="4078119" y="-3143"/>
                    <a:pt x="3888400" y="110633"/>
                    <a:pt x="3785149" y="301990"/>
                  </a:cubicBezTo>
                  <a:cubicBezTo>
                    <a:pt x="3570551" y="288665"/>
                    <a:pt x="3390691" y="230324"/>
                    <a:pt x="3201648" y="168964"/>
                  </a:cubicBezTo>
                  <a:cubicBezTo>
                    <a:pt x="2974686" y="95288"/>
                    <a:pt x="2739990" y="19107"/>
                    <a:pt x="2438400" y="19107"/>
                  </a:cubicBezTo>
                  <a:cubicBezTo>
                    <a:pt x="2136810" y="19107"/>
                    <a:pt x="1902114" y="95288"/>
                    <a:pt x="1675152" y="168964"/>
                  </a:cubicBezTo>
                  <a:cubicBezTo>
                    <a:pt x="1486110" y="230324"/>
                    <a:pt x="1306249" y="288674"/>
                    <a:pt x="1091651" y="301990"/>
                  </a:cubicBezTo>
                  <a:cubicBezTo>
                    <a:pt x="988400" y="110633"/>
                    <a:pt x="798700" y="-3162"/>
                    <a:pt x="578939" y="67"/>
                  </a:cubicBezTo>
                  <a:cubicBezTo>
                    <a:pt x="265024" y="4639"/>
                    <a:pt x="0" y="245993"/>
                    <a:pt x="0" y="586883"/>
                  </a:cubicBezTo>
                  <a:cubicBezTo>
                    <a:pt x="0" y="1372257"/>
                    <a:pt x="882929" y="1970056"/>
                    <a:pt x="920848" y="1995326"/>
                  </a:cubicBezTo>
                  <a:close/>
                  <a:moveTo>
                    <a:pt x="4293689" y="285779"/>
                  </a:moveTo>
                  <a:cubicBezTo>
                    <a:pt x="4441460" y="287932"/>
                    <a:pt x="4591050" y="392049"/>
                    <a:pt x="4591050" y="586883"/>
                  </a:cubicBezTo>
                  <a:cubicBezTo>
                    <a:pt x="4591050" y="1043817"/>
                    <a:pt x="4180389" y="1449162"/>
                    <a:pt x="3949865" y="1640691"/>
                  </a:cubicBezTo>
                  <a:cubicBezTo>
                    <a:pt x="3914575" y="1513971"/>
                    <a:pt x="3876675" y="1337177"/>
                    <a:pt x="3876675" y="1162098"/>
                  </a:cubicBezTo>
                  <a:cubicBezTo>
                    <a:pt x="3876675" y="986314"/>
                    <a:pt x="3918499" y="739426"/>
                    <a:pt x="4016178" y="482632"/>
                  </a:cubicBezTo>
                  <a:cubicBezTo>
                    <a:pt x="4063089" y="357512"/>
                    <a:pt x="4167226" y="283836"/>
                    <a:pt x="4293689" y="285779"/>
                  </a:cubicBezTo>
                  <a:close/>
                  <a:moveTo>
                    <a:pt x="1763373" y="440741"/>
                  </a:moveTo>
                  <a:cubicBezTo>
                    <a:pt x="1978676" y="370856"/>
                    <a:pt x="2182025" y="304848"/>
                    <a:pt x="2438400" y="304848"/>
                  </a:cubicBezTo>
                  <a:cubicBezTo>
                    <a:pt x="2694775" y="304848"/>
                    <a:pt x="2898134" y="370856"/>
                    <a:pt x="3113427" y="440741"/>
                  </a:cubicBezTo>
                  <a:cubicBezTo>
                    <a:pt x="3289221" y="497805"/>
                    <a:pt x="3469624" y="556365"/>
                    <a:pt x="3682194" y="579882"/>
                  </a:cubicBezTo>
                  <a:cubicBezTo>
                    <a:pt x="3639674" y="726767"/>
                    <a:pt x="3590925" y="942966"/>
                    <a:pt x="3590925" y="1162098"/>
                  </a:cubicBezTo>
                  <a:cubicBezTo>
                    <a:pt x="3590925" y="1420311"/>
                    <a:pt x="3658581" y="1674305"/>
                    <a:pt x="3704006" y="1815770"/>
                  </a:cubicBezTo>
                  <a:cubicBezTo>
                    <a:pt x="3410903" y="1992449"/>
                    <a:pt x="2814323" y="2305098"/>
                    <a:pt x="2438400" y="2305098"/>
                  </a:cubicBezTo>
                  <a:cubicBezTo>
                    <a:pt x="2030759" y="2305098"/>
                    <a:pt x="1408709" y="1956712"/>
                    <a:pt x="1172956" y="1815265"/>
                  </a:cubicBezTo>
                  <a:cubicBezTo>
                    <a:pt x="1218381" y="1673695"/>
                    <a:pt x="1285875" y="1420006"/>
                    <a:pt x="1285875" y="1162098"/>
                  </a:cubicBezTo>
                  <a:cubicBezTo>
                    <a:pt x="1285875" y="942966"/>
                    <a:pt x="1237126" y="726767"/>
                    <a:pt x="1194607" y="579882"/>
                  </a:cubicBezTo>
                  <a:cubicBezTo>
                    <a:pt x="1407166" y="556365"/>
                    <a:pt x="1587579" y="497805"/>
                    <a:pt x="1763373" y="440741"/>
                  </a:cubicBezTo>
                  <a:close/>
                  <a:moveTo>
                    <a:pt x="583111" y="285779"/>
                  </a:moveTo>
                  <a:cubicBezTo>
                    <a:pt x="709689" y="283855"/>
                    <a:pt x="813702" y="357512"/>
                    <a:pt x="860631" y="482642"/>
                  </a:cubicBezTo>
                  <a:cubicBezTo>
                    <a:pt x="939622" y="695344"/>
                    <a:pt x="1000125" y="936222"/>
                    <a:pt x="1000125" y="1162098"/>
                  </a:cubicBezTo>
                  <a:cubicBezTo>
                    <a:pt x="1000125" y="1336567"/>
                    <a:pt x="962063" y="1513809"/>
                    <a:pt x="926697" y="1640891"/>
                  </a:cubicBezTo>
                  <a:cubicBezTo>
                    <a:pt x="696125" y="1449810"/>
                    <a:pt x="285750" y="1045312"/>
                    <a:pt x="285750" y="586883"/>
                  </a:cubicBezTo>
                  <a:cubicBezTo>
                    <a:pt x="285750" y="392049"/>
                    <a:pt x="435340" y="287932"/>
                    <a:pt x="583111" y="285779"/>
                  </a:cubicBez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108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C1513F-AA95-442E-B209-E5169A0BF6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269774"/>
          <a:ext cx="10515600" cy="14630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3421206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69234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285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6555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Activity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General (Light Blue)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Specialist (Dark Blue)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Befriending (Purple)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176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CSS class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dark-blue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light-purple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Text colour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#1e91d6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#001489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#574AE2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300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Icon colour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#1e91d6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#001489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rgba</a:t>
                      </a:r>
                      <a:r>
                        <a:rPr lang="en-GB" dirty="0"/>
                        <a:t>(87,74,226,0.71)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65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12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67608F-9038-443E-8742-682A593C0FAD}"/>
              </a:ext>
            </a:extLst>
          </p:cNvPr>
          <p:cNvSpPr/>
          <p:nvPr/>
        </p:nvSpPr>
        <p:spPr>
          <a:xfrm>
            <a:off x="528320" y="1441765"/>
            <a:ext cx="11160760" cy="2743200"/>
          </a:xfrm>
          <a:prstGeom prst="roundRect">
            <a:avLst>
              <a:gd name="adj" fmla="val 10556"/>
            </a:avLst>
          </a:prstGeom>
          <a:solidFill>
            <a:srgbClr val="2C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7BC54F-410F-440F-8934-2595D6B1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12" y="1902534"/>
            <a:ext cx="1639547" cy="1982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A9690-19E7-4A46-9B7A-3FA8D30D5B70}"/>
              </a:ext>
            </a:extLst>
          </p:cNvPr>
          <p:cNvSpPr txBox="1"/>
          <p:nvPr/>
        </p:nvSpPr>
        <p:spPr>
          <a:xfrm>
            <a:off x="3451517" y="1811221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  <a:endParaRPr lang="en-GB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7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228509-A082-41FA-BBF5-31F8F4AC4A57}"/>
              </a:ext>
            </a:extLst>
          </p:cNvPr>
          <p:cNvGrpSpPr/>
          <p:nvPr/>
        </p:nvGrpSpPr>
        <p:grpSpPr>
          <a:xfrm>
            <a:off x="2308268" y="1732912"/>
            <a:ext cx="762835" cy="762952"/>
            <a:chOff x="2308268" y="1732912"/>
            <a:chExt cx="762835" cy="762952"/>
          </a:xfrm>
        </p:grpSpPr>
        <p:sp>
          <p:nvSpPr>
            <p:cNvPr id="6" name="Graphic 4" descr="Pencil with solid fill">
              <a:extLst>
                <a:ext uri="{FF2B5EF4-FFF2-40B4-BE49-F238E27FC236}">
                  <a16:creationId xmlns:a16="http://schemas.microsoft.com/office/drawing/2014/main" id="{49A39666-B9F2-47EA-BE2A-2F3461E01EE6}"/>
                </a:ext>
              </a:extLst>
            </p:cNvPr>
            <p:cNvSpPr/>
            <p:nvPr/>
          </p:nvSpPr>
          <p:spPr>
            <a:xfrm>
              <a:off x="2308268" y="1837687"/>
              <a:ext cx="658177" cy="658177"/>
            </a:xfrm>
            <a:custGeom>
              <a:avLst/>
              <a:gdLst>
                <a:gd name="connsiteX0" fmla="*/ 161925 w 658177"/>
                <a:gd name="connsiteY0" fmla="*/ 497205 h 658177"/>
                <a:gd name="connsiteX1" fmla="*/ 161925 w 658177"/>
                <a:gd name="connsiteY1" fmla="*/ 564833 h 658177"/>
                <a:gd name="connsiteX2" fmla="*/ 80963 w 658177"/>
                <a:gd name="connsiteY2" fmla="*/ 591503 h 658177"/>
                <a:gd name="connsiteX3" fmla="*/ 66675 w 658177"/>
                <a:gd name="connsiteY3" fmla="*/ 577215 h 658177"/>
                <a:gd name="connsiteX4" fmla="*/ 93345 w 658177"/>
                <a:gd name="connsiteY4" fmla="*/ 496253 h 658177"/>
                <a:gd name="connsiteX5" fmla="*/ 161925 w 658177"/>
                <a:gd name="connsiteY5" fmla="*/ 497205 h 658177"/>
                <a:gd name="connsiteX6" fmla="*/ 536258 w 658177"/>
                <a:gd name="connsiteY6" fmla="*/ 0 h 658177"/>
                <a:gd name="connsiteX7" fmla="*/ 60008 w 658177"/>
                <a:gd name="connsiteY7" fmla="*/ 477203 h 658177"/>
                <a:gd name="connsiteX8" fmla="*/ 0 w 658177"/>
                <a:gd name="connsiteY8" fmla="*/ 658178 h 658177"/>
                <a:gd name="connsiteX9" fmla="*/ 181928 w 658177"/>
                <a:gd name="connsiteY9" fmla="*/ 598170 h 658177"/>
                <a:gd name="connsiteX10" fmla="*/ 658178 w 658177"/>
                <a:gd name="connsiteY10" fmla="*/ 121920 h 65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8177" h="658177">
                  <a:moveTo>
                    <a:pt x="161925" y="497205"/>
                  </a:moveTo>
                  <a:cubicBezTo>
                    <a:pt x="180975" y="516255"/>
                    <a:pt x="180975" y="545783"/>
                    <a:pt x="161925" y="564833"/>
                  </a:cubicBezTo>
                  <a:lnTo>
                    <a:pt x="80963" y="591503"/>
                  </a:lnTo>
                  <a:lnTo>
                    <a:pt x="66675" y="577215"/>
                  </a:lnTo>
                  <a:lnTo>
                    <a:pt x="93345" y="496253"/>
                  </a:lnTo>
                  <a:cubicBezTo>
                    <a:pt x="113348" y="478155"/>
                    <a:pt x="142875" y="478155"/>
                    <a:pt x="161925" y="497205"/>
                  </a:cubicBezTo>
                  <a:close/>
                  <a:moveTo>
                    <a:pt x="536258" y="0"/>
                  </a:moveTo>
                  <a:lnTo>
                    <a:pt x="60008" y="477203"/>
                  </a:lnTo>
                  <a:lnTo>
                    <a:pt x="0" y="658178"/>
                  </a:lnTo>
                  <a:lnTo>
                    <a:pt x="181928" y="598170"/>
                  </a:lnTo>
                  <a:lnTo>
                    <a:pt x="658178" y="121920"/>
                  </a:lnTo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Graphic 4" descr="Pencil with solid fill">
              <a:extLst>
                <a:ext uri="{FF2B5EF4-FFF2-40B4-BE49-F238E27FC236}">
                  <a16:creationId xmlns:a16="http://schemas.microsoft.com/office/drawing/2014/main" id="{49A39666-B9F2-47EA-BE2A-2F3461E01EE6}"/>
                </a:ext>
              </a:extLst>
            </p:cNvPr>
            <p:cNvSpPr/>
            <p:nvPr/>
          </p:nvSpPr>
          <p:spPr>
            <a:xfrm>
              <a:off x="2871195" y="1732912"/>
              <a:ext cx="199908" cy="199072"/>
            </a:xfrm>
            <a:custGeom>
              <a:avLst/>
              <a:gdLst>
                <a:gd name="connsiteX0" fmla="*/ 188595 w 199908"/>
                <a:gd name="connsiteY0" fmla="*/ 79058 h 199072"/>
                <a:gd name="connsiteX1" fmla="*/ 120968 w 199908"/>
                <a:gd name="connsiteY1" fmla="*/ 11430 h 199072"/>
                <a:gd name="connsiteX2" fmla="*/ 66675 w 199908"/>
                <a:gd name="connsiteY2" fmla="*/ 11430 h 199072"/>
                <a:gd name="connsiteX3" fmla="*/ 0 w 199908"/>
                <a:gd name="connsiteY3" fmla="*/ 78105 h 199072"/>
                <a:gd name="connsiteX4" fmla="*/ 120968 w 199908"/>
                <a:gd name="connsiteY4" fmla="*/ 199072 h 199072"/>
                <a:gd name="connsiteX5" fmla="*/ 187643 w 199908"/>
                <a:gd name="connsiteY5" fmla="*/ 132397 h 199072"/>
                <a:gd name="connsiteX6" fmla="*/ 188595 w 199908"/>
                <a:gd name="connsiteY6" fmla="*/ 79058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908" h="199072">
                  <a:moveTo>
                    <a:pt x="188595" y="79058"/>
                  </a:moveTo>
                  <a:lnTo>
                    <a:pt x="120968" y="11430"/>
                  </a:lnTo>
                  <a:cubicBezTo>
                    <a:pt x="105727" y="-3810"/>
                    <a:pt x="81915" y="-3810"/>
                    <a:pt x="66675" y="11430"/>
                  </a:cubicBezTo>
                  <a:lnTo>
                    <a:pt x="0" y="78105"/>
                  </a:lnTo>
                  <a:lnTo>
                    <a:pt x="120968" y="199072"/>
                  </a:lnTo>
                  <a:lnTo>
                    <a:pt x="187643" y="132397"/>
                  </a:lnTo>
                  <a:cubicBezTo>
                    <a:pt x="203835" y="118110"/>
                    <a:pt x="203835" y="94297"/>
                    <a:pt x="188595" y="79058"/>
                  </a:cubicBezTo>
                  <a:close/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49C2ED8B-71F8-48A6-80DA-D92F33647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801711A-106D-44F7-B1A4-77859AC6B08D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00148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978D280C-7194-4B85-A34E-996B68101B1C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001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C5162DA2-C53E-4E45-B64C-E1871F8BD12B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001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57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Jawwad Mukhtar</cp:lastModifiedBy>
  <cp:revision>36</cp:revision>
  <dcterms:created xsi:type="dcterms:W3CDTF">2020-11-06T15:16:42Z</dcterms:created>
  <dcterms:modified xsi:type="dcterms:W3CDTF">2022-03-02T10:59:06Z</dcterms:modified>
</cp:coreProperties>
</file>