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AE2"/>
    <a:srgbClr val="1E91D6"/>
    <a:srgbClr val="8F87EB"/>
    <a:srgbClr val="000F86"/>
    <a:srgbClr val="001489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32</cp:revision>
  <dcterms:created xsi:type="dcterms:W3CDTF">2020-11-06T15:16:42Z</dcterms:created>
  <dcterms:modified xsi:type="dcterms:W3CDTF">2021-03-23T14:30:37Z</dcterms:modified>
</cp:coreProperties>
</file>