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18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8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40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1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389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69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5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2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60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7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6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2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0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1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9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1924" y="2680306"/>
            <a:ext cx="7766936" cy="1646302"/>
          </a:xfrm>
        </p:spPr>
        <p:txBody>
          <a:bodyPr/>
          <a:lstStyle/>
          <a:p>
            <a:r>
              <a:rPr lang="ru-RU" sz="2800" dirty="0" err="1"/>
              <a:t>Смольченков</a:t>
            </a:r>
            <a:r>
              <a:rPr lang="ru-RU" sz="2800" dirty="0"/>
              <a:t> Всеволод Владимирович., ИС1-20, Экзаменационный билет №25 по ПМ.01 Эксплуатация информационных систем, специальность 09.02.04 Информационные системы (по отраслям).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2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3428" y="1422400"/>
            <a:ext cx="8601755" cy="42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3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Было решено использовать платформу 1С:Предприятие и СУБД </a:t>
            </a:r>
            <a:r>
              <a:rPr lang="ru-RU" dirty="0" err="1"/>
              <a:t>PostgreSQL</a:t>
            </a:r>
            <a:r>
              <a:rPr lang="ru-RU" dirty="0"/>
              <a:t> в качестве инструментальных средств для разработки информационной системы.</a:t>
            </a:r>
          </a:p>
          <a:p>
            <a:pPr marL="0" indent="0">
              <a:buNone/>
            </a:pPr>
            <a:r>
              <a:rPr lang="ru-RU" dirty="0"/>
              <a:t>1С:Предприятие, разработанное компанией "1С", представляет собой программный продукт, предназначенный для автоматизации различных бизнес-процессов на предприятии. Он широко применяется для автоматизации деятельности предприятий разного масштаба.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71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7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258" y="2133600"/>
            <a:ext cx="4299028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8865" y="2160589"/>
            <a:ext cx="6533606" cy="32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9029" y="1393372"/>
            <a:ext cx="4967968" cy="40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2343" y="1103086"/>
            <a:ext cx="7193869" cy="35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3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28194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Политика безопасности информационной системы: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  <a:tab pos="28194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Аутентификация и авторизация: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28194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пользователи должны проходить процесс аутентификации перед получением доступа к системе.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28194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Разграничение прав доступа на основе ролей и принципа наименьших привилегий.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228600" algn="l"/>
                <a:tab pos="28194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Физическая безопасность: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28194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доступа к помещению, где находится сервер информационной системы.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28194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систем видеонаблюдения и контроля доступа для защиты физической инфраструктуры.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81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pic>
        <p:nvPicPr>
          <p:cNvPr id="1026" name="Picture 2" descr="1за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49" y="2656115"/>
            <a:ext cx="4960937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0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 descr="Ло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573893"/>
            <a:ext cx="5935663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17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pic>
        <p:nvPicPr>
          <p:cNvPr id="3074" name="Picture 2" descr="АЫЫ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" y="2544763"/>
            <a:ext cx="9244013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5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Тофв б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32" y="743403"/>
            <a:ext cx="5935663" cy="570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86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pic>
        <p:nvPicPr>
          <p:cNvPr id="5122" name="Picture 2" descr="ин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61" y="1165906"/>
            <a:ext cx="51911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20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89" y="920750"/>
            <a:ext cx="59356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08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7887" y="1891029"/>
            <a:ext cx="7658326" cy="40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696686"/>
            <a:ext cx="8374363" cy="47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055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145</Words>
  <Application>Microsoft Office PowerPoint</Application>
  <PresentationFormat>Широкоэкранный</PresentationFormat>
  <Paragraphs>18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Trebuchet MS</vt:lpstr>
      <vt:lpstr>Wingdings 3</vt:lpstr>
      <vt:lpstr>Аспект</vt:lpstr>
      <vt:lpstr>Смольченков Всеволод Владимирович., ИС1-20, Экзаменационный билет №25 по ПМ.01 Эксплуатация информационных систем, специальность 09.02.04 Информационные системы (по отраслям). </vt:lpstr>
      <vt:lpstr>Задание 1</vt:lpstr>
      <vt:lpstr>Задание 2</vt:lpstr>
      <vt:lpstr>Задание 4</vt:lpstr>
      <vt:lpstr>Презентация PowerPoint</vt:lpstr>
      <vt:lpstr>Задание 5</vt:lpstr>
      <vt:lpstr>Презентация PowerPoint</vt:lpstr>
      <vt:lpstr>Задание 5</vt:lpstr>
      <vt:lpstr>Презентация PowerPoint</vt:lpstr>
      <vt:lpstr>Презентация PowerPoint</vt:lpstr>
      <vt:lpstr>Задание 6</vt:lpstr>
      <vt:lpstr>Задание 7</vt:lpstr>
      <vt:lpstr>Презентация PowerPoint</vt:lpstr>
      <vt:lpstr>Презентация PowerPoint</vt:lpstr>
      <vt:lpstr>Презентация PowerPoint</vt:lpstr>
      <vt:lpstr>Задание 8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Смольченков Всеволод Владимирович., ИС1-20, Экзаменационный билет №25 по ПМ.01 Эксплуатация информационных систем, специальность 09.02.04 Информационные системы (по отраслям). </dc:title>
  <dc:creator>User</dc:creator>
  <cp:lastModifiedBy>User</cp:lastModifiedBy>
  <cp:revision>2</cp:revision>
  <dcterms:created xsi:type="dcterms:W3CDTF">2023-06-30T03:18:35Z</dcterms:created>
  <dcterms:modified xsi:type="dcterms:W3CDTF">2023-06-30T03:29:48Z</dcterms:modified>
</cp:coreProperties>
</file>