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cf0c2c72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7cf0c2c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7e96603b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7e96603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7e8533a7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7e8533a7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7cf0c2c72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7cf0c2c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59600" y="386900"/>
            <a:ext cx="8118600" cy="26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Delivery Database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6210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Mingjun Yang, Qing Hu, Xuanqi Li, Yutong Yan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50775" y="95025"/>
            <a:ext cx="76539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Tableau II</a:t>
            </a:r>
            <a:r>
              <a:rPr lang="en" sz="2400"/>
              <a:t> - Open &amp; Closed (by H</a:t>
            </a:r>
            <a:r>
              <a:rPr lang="en" sz="2400"/>
              <a:t>orizontal Bars</a:t>
            </a:r>
            <a:r>
              <a:rPr lang="en" sz="2400"/>
              <a:t>)  </a:t>
            </a:r>
            <a:endParaRPr sz="240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475" y="1036475"/>
            <a:ext cx="3295175" cy="319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50" y="1036475"/>
            <a:ext cx="5363677" cy="319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4294967295" type="ctrTitle"/>
          </p:nvPr>
        </p:nvSpPr>
        <p:spPr>
          <a:xfrm>
            <a:off x="3065100" y="1281400"/>
            <a:ext cx="26724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idx="4294967295" type="ctrTitle"/>
          </p:nvPr>
        </p:nvSpPr>
        <p:spPr>
          <a:xfrm>
            <a:off x="4119150" y="2624650"/>
            <a:ext cx="9057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Q&amp;A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92100" y="526350"/>
            <a:ext cx="8884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Introduction of Food Delivery: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Business Model &amp;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Key Components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47625" y="526350"/>
            <a:ext cx="8896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this Database could be used?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-"/>
            </a:pPr>
            <a:r>
              <a:rPr lang="en" sz="3600"/>
              <a:t>Thinking from </a:t>
            </a:r>
            <a:r>
              <a:rPr lang="en" sz="3600"/>
              <a:t>different</a:t>
            </a:r>
            <a:r>
              <a:rPr lang="en" sz="3600"/>
              <a:t> angles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Customer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Deliver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Restaurant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Food Delivery Service Provider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75600" y="35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795875" y="2143150"/>
            <a:ext cx="23607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75600" y="2471650"/>
            <a:ext cx="3519300" cy="1856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15 Entities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1 : 1	 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1 : 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n : n (remove)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Non Identifying relationship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Identifying relationship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450" y="217050"/>
            <a:ext cx="4324849" cy="47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/>
              <a:t>base Implementation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Share DBeaver Screen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89975" y="223150"/>
            <a:ext cx="24813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</a:rPr>
              <a:t>VIEW TABLE I</a:t>
            </a:r>
            <a:endParaRPr b="1"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Order Detail</a:t>
            </a:r>
            <a:r>
              <a:rPr b="1" lang="en" sz="2400">
                <a:solidFill>
                  <a:schemeClr val="lt2"/>
                </a:solidFill>
              </a:rPr>
              <a:t> 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90" name="Google Shape;90;p18"/>
          <p:cNvSpPr txBox="1"/>
          <p:nvPr>
            <p:ph idx="4294967295" type="subTitle"/>
          </p:nvPr>
        </p:nvSpPr>
        <p:spPr>
          <a:xfrm>
            <a:off x="453225" y="2106750"/>
            <a:ext cx="3256800" cy="1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/*---------------------------------------</a:t>
            </a:r>
            <a:endParaRPr b="1" sz="9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Create View: Order Detail</a:t>
            </a:r>
            <a:endParaRPr b="1" sz="9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DESC: Retrieve the detail information of           </a:t>
            </a:r>
            <a:endParaRPr b="1" sz="9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   orders.</a:t>
            </a:r>
            <a:endParaRPr b="1" sz="9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----------------------------------------*/</a:t>
            </a:r>
            <a:endParaRPr b="1" sz="9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389975" y="3288475"/>
            <a:ext cx="1022400" cy="484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326331"/>
            <a:ext cx="3396051" cy="449084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 rot="-2700000">
            <a:off x="4196329" y="2489610"/>
            <a:ext cx="523542" cy="528845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8"/>
          <p:cNvCxnSpPr/>
          <p:nvPr/>
        </p:nvCxnSpPr>
        <p:spPr>
          <a:xfrm>
            <a:off x="4795350" y="326325"/>
            <a:ext cx="10500" cy="938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8"/>
          <p:cNvCxnSpPr/>
          <p:nvPr/>
        </p:nvCxnSpPr>
        <p:spPr>
          <a:xfrm>
            <a:off x="8186150" y="3884225"/>
            <a:ext cx="10500" cy="938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8"/>
          <p:cNvCxnSpPr/>
          <p:nvPr/>
        </p:nvCxnSpPr>
        <p:spPr>
          <a:xfrm>
            <a:off x="7711975" y="4822325"/>
            <a:ext cx="4848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8"/>
          <p:cNvCxnSpPr/>
          <p:nvPr/>
        </p:nvCxnSpPr>
        <p:spPr>
          <a:xfrm>
            <a:off x="4795350" y="326325"/>
            <a:ext cx="4557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291325"/>
            <a:ext cx="49689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</a:rPr>
              <a:t>VIEW TABLE I   </a:t>
            </a:r>
            <a:r>
              <a:rPr lang="en" sz="2400">
                <a:solidFill>
                  <a:schemeClr val="lt2"/>
                </a:solidFill>
              </a:rPr>
              <a:t>Order Detail</a:t>
            </a:r>
            <a:r>
              <a:rPr b="1" lang="en" sz="2400">
                <a:solidFill>
                  <a:schemeClr val="lt2"/>
                </a:solidFill>
              </a:rPr>
              <a:t> </a:t>
            </a:r>
            <a:endParaRPr sz="2400">
              <a:solidFill>
                <a:schemeClr val="lt2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12" y="2096275"/>
            <a:ext cx="8094775" cy="25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4294967295" type="subTitle"/>
          </p:nvPr>
        </p:nvSpPr>
        <p:spPr>
          <a:xfrm>
            <a:off x="369600" y="1108588"/>
            <a:ext cx="47007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/*-----------------------------------------------------------</a:t>
            </a:r>
            <a:endParaRPr b="1" sz="9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Create View: Order Detail</a:t>
            </a:r>
            <a:endParaRPr b="1" sz="9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DESC: Retrieve the detail information of orders.</a:t>
            </a:r>
            <a:endParaRPr b="1" sz="9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-------------------------------------------------------------*/</a:t>
            </a:r>
            <a:endParaRPr b="1" sz="9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19000" y="115775"/>
            <a:ext cx="3807300" cy="9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VIEW TABLE II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Top10 Hot Restaurant</a:t>
            </a:r>
            <a:r>
              <a:rPr b="1" lang="en" sz="2400"/>
              <a:t> </a:t>
            </a:r>
            <a:endParaRPr sz="24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00" y="2555700"/>
            <a:ext cx="3680799" cy="14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274775" y="1442750"/>
            <a:ext cx="3909600" cy="11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/*---------------------------------------------------</a:t>
            </a:r>
            <a:endParaRPr b="1" sz="9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Create View: Top10 Hot Restaurant</a:t>
            </a:r>
            <a:endParaRPr b="1" sz="9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DESC: Retrieve the top10 hot restaurant according to the TotalPrice</a:t>
            </a:r>
            <a:endParaRPr b="1" sz="9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---------------------------------------------------*/</a:t>
            </a:r>
            <a:endParaRPr b="1" sz="9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90350"/>
            <a:ext cx="4572000" cy="302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544075" y="878675"/>
            <a:ext cx="1539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SQL Statements</a:t>
            </a: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4943250" y="4426775"/>
            <a:ext cx="1032900" cy="210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648200" y="1163350"/>
            <a:ext cx="1325100" cy="2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3874050" y="4333675"/>
            <a:ext cx="401400" cy="210900"/>
          </a:xfrm>
          <a:prstGeom prst="triangle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 rot="-5400000">
            <a:off x="4254225" y="3724575"/>
            <a:ext cx="491400" cy="2109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50775" y="95025"/>
            <a:ext cx="76539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Tableau I</a:t>
            </a:r>
            <a:r>
              <a:rPr lang="en" sz="2400"/>
              <a:t> - D</a:t>
            </a:r>
            <a:r>
              <a:rPr lang="en" sz="2400"/>
              <a:t>istribution of Total Price (by Mapping)</a:t>
            </a:r>
            <a:r>
              <a:rPr lang="en" sz="2400"/>
              <a:t>  </a:t>
            </a:r>
            <a:endParaRPr sz="24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650" y="591900"/>
            <a:ext cx="7764126" cy="435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1733125" y="591900"/>
            <a:ext cx="2243300" cy="393300"/>
          </a:xfrm>
          <a:prstGeom prst="flowChartProcess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803675" y="2652150"/>
            <a:ext cx="929450" cy="178175"/>
          </a:xfrm>
          <a:prstGeom prst="flowChartProcess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