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76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503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93e47ff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b93e47ff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2359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Gabriel Dissotti do Nascimento Rodrigues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Marcos Dissotti </a:t>
            </a:r>
            <a:r>
              <a:rPr lang="pt-B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939425"/>
            <a:ext cx="84444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Dr.ª Andressa Silvério Terra França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Prof. Me. Ademar Soares Castelo Branco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Prof. Esp. Celso Corazza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D031028A-0D77-BF48-BA5C-00A75742BEE6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84084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93e47ffc_0_60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9" name="Google Shape;219;g5b93e47ffc_0_6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0" name="Google Shape;220;g5b93e47ffc_0_6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5b93e47ffc_0_6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5b93e47ffc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5b93e47ffc_0_60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g5b93e47ffc_0_60"/>
          <p:cNvSpPr txBox="1"/>
          <p:nvPr/>
        </p:nvSpPr>
        <p:spPr>
          <a:xfrm>
            <a:off x="738100" y="32359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Gabriel Dissotti do Nascimento Rodrigues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Marcos Dissotti </a:t>
            </a:r>
            <a:r>
              <a:rPr lang="pt-B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g5b93e47ffc_0_60"/>
          <p:cNvSpPr txBox="1"/>
          <p:nvPr/>
        </p:nvSpPr>
        <p:spPr>
          <a:xfrm>
            <a:off x="718600" y="4939425"/>
            <a:ext cx="84444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Dr.ª Andressa Silvério Terra França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Prof. Me. Ademar Soares Castelo Branco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Nunito"/>
                <a:ea typeface="Nunito"/>
                <a:cs typeface="Nunito"/>
                <a:sym typeface="Nunito"/>
              </a:rPr>
              <a:t>Prof. Esp. Celso Corazza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g5b93e47ffc_0_60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358</Words>
  <Application>Microsoft Macintosh PowerPoint</Application>
  <PresentationFormat>Widescreen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2</cp:revision>
  <dcterms:created xsi:type="dcterms:W3CDTF">2019-05-22T12:42:20Z</dcterms:created>
  <dcterms:modified xsi:type="dcterms:W3CDTF">2019-12-07T03:25:59Z</dcterms:modified>
</cp:coreProperties>
</file>