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64" r:id="rId17"/>
    <p:sldId id="263" r:id="rId18"/>
    <p:sldId id="265" r:id="rId19"/>
    <p:sldId id="266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/>
    <p:restoredTop sz="94874"/>
  </p:normalViewPr>
  <p:slideViewPr>
    <p:cSldViewPr snapToGrid="0" snapToObjects="1">
      <p:cViewPr varScale="1">
        <p:scale>
          <a:sx n="117" d="100"/>
          <a:sy n="11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373</Words>
  <Application>Microsoft Macintosh PowerPoint</Application>
  <PresentationFormat>Widescreen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8</cp:revision>
  <dcterms:created xsi:type="dcterms:W3CDTF">2019-05-22T12:42:20Z</dcterms:created>
  <dcterms:modified xsi:type="dcterms:W3CDTF">2019-12-09T21:21:38Z</dcterms:modified>
</cp:coreProperties>
</file>