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60" r:id="rId11"/>
    <p:sldId id="261" r:id="rId12"/>
    <p:sldId id="275" r:id="rId13"/>
    <p:sldId id="274" r:id="rId14"/>
    <p:sldId id="262" r:id="rId15"/>
    <p:sldId id="277" r:id="rId16"/>
    <p:sldId id="276" r:id="rId17"/>
    <p:sldId id="263" r:id="rId18"/>
    <p:sldId id="264" r:id="rId19"/>
    <p:sldId id="265" r:id="rId20"/>
    <p:sldId id="266" r:id="rId21"/>
    <p:sldId id="278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vqM9Hckk74KvSIWiaikHeFyDZ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E886E-86C5-DB40-8A56-AC5D11F233A4}" v="38" dt="2019-12-07T03:24:22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2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93e47f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b93e47f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93e47ff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b93e47ff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93e47ff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b93e47ff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139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93e47ff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b93e47ff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024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93e47ff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b93e47ff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93e47ff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b93e47ff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387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93e47ff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b93e47ff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8503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b93e47ff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5b93e47ff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b93e47ff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5b93e47ff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b93e47ff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5b93e47ff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6b059b7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5c6b059b7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c737ccb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5c737ccb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579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6b059b7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5c6b059b7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1810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3057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757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154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612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738100" y="1309525"/>
            <a:ext cx="10620300" cy="11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4200" b="1">
                <a:solidFill>
                  <a:srgbClr val="B7302F"/>
                </a:solidFill>
                <a:latin typeface="Nunito"/>
                <a:ea typeface="Nunito"/>
                <a:cs typeface="Nunito"/>
                <a:sym typeface="Nunito"/>
              </a:rPr>
              <a:t>Fatec Edu Colaborativo: </a:t>
            </a:r>
            <a:endParaRPr sz="4200" b="1">
              <a:solidFill>
                <a:srgbClr val="B7302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4200" b="1">
                <a:solidFill>
                  <a:srgbClr val="B7302F"/>
                </a:solidFill>
                <a:latin typeface="Nunito"/>
                <a:ea typeface="Nunito"/>
                <a:cs typeface="Nunito"/>
                <a:sym typeface="Nunito"/>
              </a:rPr>
              <a:t>Desenvolvimento do aplicativo Helpin</a:t>
            </a:r>
            <a:endParaRPr sz="4200" b="1">
              <a:solidFill>
                <a:srgbClr val="B7302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5" name="Google Shape;85;p1"/>
          <p:cNvCxnSpPr/>
          <p:nvPr/>
        </p:nvCxnSpPr>
        <p:spPr>
          <a:xfrm>
            <a:off x="0" y="969484"/>
            <a:ext cx="12096519" cy="22034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6" name="Google Shape;86;p1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8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9268089" y="76687"/>
            <a:ext cx="9457808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718600" y="2496925"/>
            <a:ext cx="10474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Nunito"/>
                <a:ea typeface="Nunito"/>
                <a:cs typeface="Nunito"/>
                <a:sym typeface="Nunito"/>
              </a:rPr>
              <a:t>Curso Superior de Tecnologia em Análise e Desenvolvimento de Sistemas</a:t>
            </a:r>
            <a:endParaRPr sz="24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38100" y="3074125"/>
            <a:ext cx="6310500" cy="15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Alunos</a:t>
            </a:r>
            <a:r>
              <a:rPr lang="pt-BR" sz="2200" b="1" dirty="0">
                <a:latin typeface="Nunito"/>
                <a:ea typeface="Nunito"/>
                <a:cs typeface="Nunito"/>
                <a:sym typeface="Nunito"/>
              </a:rPr>
              <a:t>:</a:t>
            </a:r>
            <a:endParaRPr sz="22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Efraim de Andrade Morais Junior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Gabriel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Dissotti</a:t>
            </a: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 do Nascimento Rodrigues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Marcos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Dissotti</a:t>
            </a: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BR" sz="2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 Nascimento Rodrigues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18600" y="4725780"/>
            <a:ext cx="8444400" cy="184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pt-BR" sz="24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Orientadora</a:t>
            </a:r>
            <a:r>
              <a:rPr lang="pt-BR" sz="24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Prof.ª Dr.</a:t>
            </a:r>
            <a:r>
              <a:rPr lang="pt-BR" sz="24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ª</a:t>
            </a:r>
            <a:r>
              <a:rPr lang="pt-BR" sz="24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Andressa Silvério Terra França</a:t>
            </a:r>
            <a:endParaRPr lang="pt-BR" sz="24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Banca</a:t>
            </a:r>
            <a:r>
              <a:rPr lang="pt-BR" sz="2200" b="1" dirty="0">
                <a:latin typeface="Nunito"/>
                <a:ea typeface="Nunito"/>
                <a:cs typeface="Nunito"/>
                <a:sym typeface="Nunito"/>
              </a:rPr>
              <a:t>: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Me. Andréia Rodrigues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Casare</a:t>
            </a:r>
            <a:endParaRPr lang="pt-BR"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Esp. Celso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Corazza</a:t>
            </a:r>
            <a:endParaRPr lang="pt-BR"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Esp. José Antônio Castanho de Almeida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927700" y="6055750"/>
            <a:ext cx="1430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junho/2019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b93e47ffc_0_19"/>
          <p:cNvSpPr txBox="1">
            <a:spLocks noGrp="1"/>
          </p:cNvSpPr>
          <p:nvPr>
            <p:ph type="body" idx="1"/>
          </p:nvPr>
        </p:nvSpPr>
        <p:spPr>
          <a:xfrm>
            <a:off x="838200" y="1884180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Tipo de pesquisa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Ferramentas de prototipação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Tecnologias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Versionamento de código</a:t>
            </a:r>
            <a:endParaRPr dirty="0"/>
          </a:p>
        </p:txBody>
      </p:sp>
      <p:cxnSp>
        <p:nvCxnSpPr>
          <p:cNvPr id="137" name="Google Shape;137;g5b93e47ffc_0_19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8" name="Google Shape;138;g5b93e47ffc_0_19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5b93e47ffc_0_19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g5b93e47ffc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5b93e47ffc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3300" y="1884180"/>
            <a:ext cx="83820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5b93e47ffc_0_19"/>
          <p:cNvSpPr txBox="1"/>
          <p:nvPr/>
        </p:nvSpPr>
        <p:spPr>
          <a:xfrm>
            <a:off x="7027050" y="2761707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(adobe xd,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5b93e47ffc_0_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03625" y="1884182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5b93e47ffc_0_19"/>
          <p:cNvSpPr txBox="1"/>
          <p:nvPr/>
        </p:nvSpPr>
        <p:spPr>
          <a:xfrm>
            <a:off x="9396675" y="2766132"/>
            <a:ext cx="16419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(ECMAscript,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5b93e47ffc_0_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2350" y="3984232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5b93e47ffc_0_19"/>
          <p:cNvSpPr txBox="1"/>
          <p:nvPr/>
        </p:nvSpPr>
        <p:spPr>
          <a:xfrm>
            <a:off x="6875400" y="4866182"/>
            <a:ext cx="1734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(React Native,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5b93e47ffc_0_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42925" y="4295557"/>
            <a:ext cx="19494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5b93e47ffc_0_19"/>
          <p:cNvSpPr txBox="1"/>
          <p:nvPr/>
        </p:nvSpPr>
        <p:spPr>
          <a:xfrm>
            <a:off x="9350625" y="4866182"/>
            <a:ext cx="1734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(Firebase,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97;g5c6b059b7b_0_18">
            <a:extLst>
              <a:ext uri="{FF2B5EF4-FFF2-40B4-BE49-F238E27FC236}">
                <a16:creationId xmlns:a16="http://schemas.microsoft.com/office/drawing/2014/main" id="{EC3F9699-2590-9748-A326-4225B61F5B77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Metodologia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93e47ffc_0_87"/>
          <p:cNvSpPr txBox="1">
            <a:spLocks noGrp="1"/>
          </p:cNvSpPr>
          <p:nvPr>
            <p:ph type="title"/>
          </p:nvPr>
        </p:nvSpPr>
        <p:spPr>
          <a:xfrm>
            <a:off x="912511" y="1221330"/>
            <a:ext cx="1089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B7302F"/>
                </a:solidFill>
              </a:rPr>
              <a:t>Diagrama de componentes</a:t>
            </a:r>
            <a:endParaRPr b="1" dirty="0">
              <a:solidFill>
                <a:srgbClr val="B7302F"/>
              </a:solidFill>
            </a:endParaRPr>
          </a:p>
        </p:txBody>
      </p:sp>
      <p:cxnSp>
        <p:nvCxnSpPr>
          <p:cNvPr id="154" name="Google Shape;154;g5b93e47ffc_0_8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g5b93e47ffc_0_8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5b93e47ffc_0_8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5b93e47ffc_0_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5b93e47ffc_0_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6750" y="2954725"/>
            <a:ext cx="5903150" cy="30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5b93e47ffc_0_87"/>
          <p:cNvPicPr preferRelativeResize="0"/>
          <p:nvPr/>
        </p:nvPicPr>
        <p:blipFill rotWithShape="1">
          <a:blip r:embed="rId6">
            <a:alphaModFix/>
          </a:blip>
          <a:srcRect l="12737" t="38130" r="12294" b="54483"/>
          <a:stretch/>
        </p:blipFill>
        <p:spPr>
          <a:xfrm>
            <a:off x="7514000" y="3955750"/>
            <a:ext cx="3817225" cy="6659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E986FCA8-59FB-3842-B106-805CB183F111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Desenvolvimento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93e47ffc_0_87"/>
          <p:cNvSpPr txBox="1">
            <a:spLocks noGrp="1"/>
          </p:cNvSpPr>
          <p:nvPr>
            <p:ph type="title"/>
          </p:nvPr>
        </p:nvSpPr>
        <p:spPr>
          <a:xfrm>
            <a:off x="912511" y="1221330"/>
            <a:ext cx="6076118" cy="220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B7302F"/>
                </a:solidFill>
              </a:rPr>
              <a:t>Diagrama de atividades – Responder perguntas</a:t>
            </a:r>
            <a:endParaRPr b="1" dirty="0">
              <a:solidFill>
                <a:srgbClr val="B7302F"/>
              </a:solidFill>
            </a:endParaRPr>
          </a:p>
        </p:txBody>
      </p:sp>
      <p:cxnSp>
        <p:nvCxnSpPr>
          <p:cNvPr id="154" name="Google Shape;154;g5b93e47ffc_0_8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g5b93e47ffc_0_8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5b93e47ffc_0_8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5b93e47ffc_0_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E986FCA8-59FB-3842-B106-805CB183F111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Desenvolvimento</a:t>
            </a: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79EEA7C0-6378-B349-B7B0-647E4D582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715" y="1021486"/>
            <a:ext cx="4223656" cy="58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0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93e47ffc_0_87"/>
          <p:cNvSpPr txBox="1">
            <a:spLocks noGrp="1"/>
          </p:cNvSpPr>
          <p:nvPr>
            <p:ph type="title"/>
          </p:nvPr>
        </p:nvSpPr>
        <p:spPr>
          <a:xfrm>
            <a:off x="912511" y="1221330"/>
            <a:ext cx="6076118" cy="220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B7302F"/>
                </a:solidFill>
              </a:rPr>
              <a:t>Diagrama de atividades – Fazer </a:t>
            </a:r>
            <a:r>
              <a:rPr lang="pt-BR" b="1" dirty="0" err="1">
                <a:solidFill>
                  <a:srgbClr val="B7302F"/>
                </a:solidFill>
              </a:rPr>
              <a:t>Login</a:t>
            </a:r>
            <a:r>
              <a:rPr lang="pt-BR" b="1" dirty="0">
                <a:solidFill>
                  <a:srgbClr val="B7302F"/>
                </a:solidFill>
              </a:rPr>
              <a:t> / Cadastrar</a:t>
            </a:r>
            <a:endParaRPr b="1" dirty="0">
              <a:solidFill>
                <a:srgbClr val="B7302F"/>
              </a:solidFill>
            </a:endParaRPr>
          </a:p>
        </p:txBody>
      </p:sp>
      <p:cxnSp>
        <p:nvCxnSpPr>
          <p:cNvPr id="154" name="Google Shape;154;g5b93e47ffc_0_8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g5b93e47ffc_0_8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5b93e47ffc_0_8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5b93e47ffc_0_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E986FCA8-59FB-3842-B106-805CB183F111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Desenvolvimento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74B058-861B-DD41-A992-35F17BDF6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726" y="1596689"/>
            <a:ext cx="4712726" cy="407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2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5b93e47ffc_0_9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5" name="Google Shape;165;g5b93e47ffc_0_9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5b93e47ffc_0_9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5b93e47ffc_0_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26D146C8-399F-4C4B-A746-42B52D108105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Protótipo</a:t>
            </a:r>
          </a:p>
        </p:txBody>
      </p:sp>
      <p:pic>
        <p:nvPicPr>
          <p:cNvPr id="10" name="Imagem 2">
            <a:extLst>
              <a:ext uri="{FF2B5EF4-FFF2-40B4-BE49-F238E27FC236}">
                <a16:creationId xmlns:a16="http://schemas.microsoft.com/office/drawing/2014/main" id="{2E05C603-485A-E845-8718-FD07EB49515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20" y="1283559"/>
            <a:ext cx="2997416" cy="52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6">
            <a:extLst>
              <a:ext uri="{FF2B5EF4-FFF2-40B4-BE49-F238E27FC236}">
                <a16:creationId xmlns:a16="http://schemas.microsoft.com/office/drawing/2014/main" id="{B8D4F9A9-92FC-A54F-AE42-00BA80B7E7F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864" y="1283559"/>
            <a:ext cx="2997416" cy="526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5b93e47ffc_0_9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5" name="Google Shape;165;g5b93e47ffc_0_9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5b93e47ffc_0_9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5b93e47ffc_0_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5b93e47ffc_0_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1925" y="1294575"/>
            <a:ext cx="2969650" cy="52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5b93e47ffc_0_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2575" y="1300603"/>
            <a:ext cx="2969650" cy="5252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5b93e47ffc_0_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4225" y="1287176"/>
            <a:ext cx="2969650" cy="52660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26D146C8-399F-4C4B-A746-42B52D108105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Protótipo</a:t>
            </a:r>
          </a:p>
        </p:txBody>
      </p:sp>
    </p:spTree>
    <p:extLst>
      <p:ext uri="{BB962C8B-B14F-4D97-AF65-F5344CB8AC3E}">
        <p14:creationId xmlns:p14="http://schemas.microsoft.com/office/powerpoint/2010/main" val="1782272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5b93e47ffc_0_9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5" name="Google Shape;165;g5b93e47ffc_0_9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5b93e47ffc_0_9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5b93e47ffc_0_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5b93e47ffc_0_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1925" y="1294575"/>
            <a:ext cx="2969650" cy="52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5b93e47ffc_0_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2575" y="1300603"/>
            <a:ext cx="2969650" cy="5252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5b93e47ffc_0_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4225" y="1287176"/>
            <a:ext cx="2969650" cy="526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97;g5c6b059b7b_0_18">
            <a:extLst>
              <a:ext uri="{FF2B5EF4-FFF2-40B4-BE49-F238E27FC236}">
                <a16:creationId xmlns:a16="http://schemas.microsoft.com/office/drawing/2014/main" id="{D031028A-0D77-BF48-BA5C-00A75742BEE6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Protótipo</a:t>
            </a:r>
          </a:p>
        </p:txBody>
      </p:sp>
    </p:spTree>
    <p:extLst>
      <p:ext uri="{BB962C8B-B14F-4D97-AF65-F5344CB8AC3E}">
        <p14:creationId xmlns:p14="http://schemas.microsoft.com/office/powerpoint/2010/main" val="840840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g5b93e47ffc_0_109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6" name="Google Shape;176;g5b93e47ffc_0_109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5b93e47ffc_0_109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g5b93e47ffc_0_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5b93e47ffc_0_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0125" y="1298850"/>
            <a:ext cx="2968225" cy="52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5b93e47ffc_0_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2575" y="1298055"/>
            <a:ext cx="2968225" cy="5271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5b93e47ffc_0_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1625" y="1284594"/>
            <a:ext cx="2968225" cy="52848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5FB884D4-57F9-0742-BDCC-8CC96D7541F0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Protótipo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g5b93e47ffc_0_123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7" name="Google Shape;187;g5b93e47ffc_0_123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5b93e47ffc_0_123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g5b93e47ffc_0_1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5b93e47ffc_0_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4488" y="1300194"/>
            <a:ext cx="2968225" cy="5263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5b93e47ffc_0_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3084" y="1302513"/>
            <a:ext cx="2968225" cy="52588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g5c6b059b7b_0_18">
            <a:extLst>
              <a:ext uri="{FF2B5EF4-FFF2-40B4-BE49-F238E27FC236}">
                <a16:creationId xmlns:a16="http://schemas.microsoft.com/office/drawing/2014/main" id="{40083376-7548-B84E-AA3F-A47AD4B470A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Protótipo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b93e47ffc_0_136"/>
          <p:cNvSpPr txBox="1">
            <a:spLocks noGrp="1"/>
          </p:cNvSpPr>
          <p:nvPr>
            <p:ph type="body" idx="1"/>
          </p:nvPr>
        </p:nvSpPr>
        <p:spPr>
          <a:xfrm>
            <a:off x="838200" y="1884180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Considerações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Lançamento do aplicativo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Futuras implementações</a:t>
            </a:r>
            <a:endParaRPr dirty="0"/>
          </a:p>
        </p:txBody>
      </p:sp>
      <p:cxnSp>
        <p:nvCxnSpPr>
          <p:cNvPr id="198" name="Google Shape;198;g5b93e47ffc_0_136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9" name="Google Shape;199;g5b93e47ffc_0_136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5b93e47ffc_0_136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g5b93e47ffc_0_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5b93e47ffc_0_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7425" y="2128537"/>
            <a:ext cx="3516375" cy="153351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5b93e47ffc_0_136"/>
          <p:cNvSpPr txBox="1"/>
          <p:nvPr/>
        </p:nvSpPr>
        <p:spPr>
          <a:xfrm>
            <a:off x="8880263" y="3712651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(helpin,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7;g5c6b059b7b_0_18">
            <a:extLst>
              <a:ext uri="{FF2B5EF4-FFF2-40B4-BE49-F238E27FC236}">
                <a16:creationId xmlns:a16="http://schemas.microsoft.com/office/drawing/2014/main" id="{55ECF616-7230-EC4B-AE81-61FB38DC4E40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Considerações finais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6b059b7b_0_18"/>
          <p:cNvSpPr txBox="1">
            <a:spLocks noGrp="1"/>
          </p:cNvSpPr>
          <p:nvPr>
            <p:ph type="title"/>
          </p:nvPr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B7302F"/>
                </a:solidFill>
              </a:rPr>
              <a:t>Tópicos</a:t>
            </a:r>
            <a:endParaRPr b="1" dirty="0">
              <a:solidFill>
                <a:srgbClr val="B7302F"/>
              </a:solidFill>
            </a:endParaRPr>
          </a:p>
        </p:txBody>
      </p:sp>
      <p:sp>
        <p:nvSpPr>
          <p:cNvPr id="98" name="Google Shape;98;g5c6b059b7b_0_18"/>
          <p:cNvSpPr txBox="1">
            <a:spLocks noGrp="1"/>
          </p:cNvSpPr>
          <p:nvPr>
            <p:ph type="body" idx="1"/>
          </p:nvPr>
        </p:nvSpPr>
        <p:spPr>
          <a:xfrm>
            <a:off x="838200" y="1884180"/>
            <a:ext cx="10515600" cy="4602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Introdução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Justificativa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/>
              <a:buChar char="-"/>
            </a:pPr>
            <a:r>
              <a:rPr lang="pt-BR" dirty="0"/>
              <a:t>Problematização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Metodologia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Desenvolvimento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Considerações finais</a:t>
            </a:r>
            <a:endParaRPr dirty="0"/>
          </a:p>
        </p:txBody>
      </p:sp>
      <p:cxnSp>
        <p:nvCxnSpPr>
          <p:cNvPr id="99" name="Google Shape;99;g5c6b059b7b_0_18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0" name="Google Shape;100;g5c6b059b7b_0_18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5c6b059b7b_0_18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5c6b059b7b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c737ccbd3_0_0"/>
          <p:cNvSpPr txBox="1">
            <a:spLocks noGrp="1"/>
          </p:cNvSpPr>
          <p:nvPr>
            <p:ph type="body" idx="1"/>
          </p:nvPr>
        </p:nvSpPr>
        <p:spPr>
          <a:xfrm>
            <a:off x="838200" y="1884180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LAMIM J., O melhor jeito de aprender é ensinando, 2018. Disponível em:&lt;</a:t>
            </a: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www.spreading.com.br</a:t>
            </a:r>
            <a:r>
              <a:rPr lang="pt-BR" dirty="0"/>
              <a:t>/o-melhor-jeito-de-aprender-e-ensinando/&gt;. Acesso em: 27 </a:t>
            </a:r>
            <a:r>
              <a:rPr lang="pt-BR" dirty="0" err="1"/>
              <a:t>mai</a:t>
            </a:r>
            <a:r>
              <a:rPr lang="pt-BR" dirty="0"/>
              <a:t> 2019.</a:t>
            </a:r>
            <a:endParaRPr dirty="0"/>
          </a:p>
        </p:txBody>
      </p:sp>
      <p:cxnSp>
        <p:nvCxnSpPr>
          <p:cNvPr id="210" name="Google Shape;210;g5c737ccbd3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1" name="Google Shape;211;g5c737ccbd3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5c737ccbd3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5c737ccbd3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g5c6b059b7b_0_18">
            <a:extLst>
              <a:ext uri="{FF2B5EF4-FFF2-40B4-BE49-F238E27FC236}">
                <a16:creationId xmlns:a16="http://schemas.microsoft.com/office/drawing/2014/main" id="{18ED2DF7-0727-3446-9195-69EA82B1894B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Referências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738100" y="1309525"/>
            <a:ext cx="10620300" cy="11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4200" b="1">
                <a:solidFill>
                  <a:srgbClr val="B7302F"/>
                </a:solidFill>
                <a:latin typeface="Nunito"/>
                <a:ea typeface="Nunito"/>
                <a:cs typeface="Nunito"/>
                <a:sym typeface="Nunito"/>
              </a:rPr>
              <a:t>Fatec Edu Colaborativo: </a:t>
            </a:r>
            <a:endParaRPr sz="4200" b="1">
              <a:solidFill>
                <a:srgbClr val="B7302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4200" b="1">
                <a:solidFill>
                  <a:srgbClr val="B7302F"/>
                </a:solidFill>
                <a:latin typeface="Nunito"/>
                <a:ea typeface="Nunito"/>
                <a:cs typeface="Nunito"/>
                <a:sym typeface="Nunito"/>
              </a:rPr>
              <a:t>Desenvolvimento do aplicativo Helpin</a:t>
            </a:r>
            <a:endParaRPr sz="4200" b="1">
              <a:solidFill>
                <a:srgbClr val="B7302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5" name="Google Shape;85;p1"/>
          <p:cNvCxnSpPr/>
          <p:nvPr/>
        </p:nvCxnSpPr>
        <p:spPr>
          <a:xfrm>
            <a:off x="0" y="969484"/>
            <a:ext cx="12096519" cy="22034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6" name="Google Shape;86;p1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8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9268089" y="76687"/>
            <a:ext cx="9457808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718600" y="2496925"/>
            <a:ext cx="10474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Nunito"/>
                <a:ea typeface="Nunito"/>
                <a:cs typeface="Nunito"/>
                <a:sym typeface="Nunito"/>
              </a:rPr>
              <a:t>Curso Superior de Tecnologia em Análise e Desenvolvimento de Sistemas</a:t>
            </a:r>
            <a:endParaRPr sz="24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38100" y="3074125"/>
            <a:ext cx="6310500" cy="15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Alunos</a:t>
            </a:r>
            <a:r>
              <a:rPr lang="pt-BR" sz="2200" b="1" dirty="0">
                <a:latin typeface="Nunito"/>
                <a:ea typeface="Nunito"/>
                <a:cs typeface="Nunito"/>
                <a:sym typeface="Nunito"/>
              </a:rPr>
              <a:t>:</a:t>
            </a:r>
            <a:endParaRPr sz="22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Efraim de Andrade Morais Junior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Gabriel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Dissotti</a:t>
            </a: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 do Nascimento Rodrigues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Marcos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Dissotti</a:t>
            </a: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BR" sz="2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 Nascimento Rodrigues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18600" y="4725780"/>
            <a:ext cx="8444400" cy="184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pt-BR" sz="24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Orientadora</a:t>
            </a:r>
            <a:r>
              <a:rPr lang="pt-BR" sz="24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Prof.ª Dr.</a:t>
            </a:r>
            <a:r>
              <a:rPr lang="pt-BR" sz="24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ª</a:t>
            </a:r>
            <a:r>
              <a:rPr lang="pt-BR" sz="24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Andressa Silvério Terra França</a:t>
            </a:r>
            <a:endParaRPr lang="pt-BR" sz="24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Banca</a:t>
            </a:r>
            <a:r>
              <a:rPr lang="pt-BR" sz="2200" b="1" dirty="0">
                <a:latin typeface="Nunito"/>
                <a:ea typeface="Nunito"/>
                <a:cs typeface="Nunito"/>
                <a:sym typeface="Nunito"/>
              </a:rPr>
              <a:t>: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Me. Andréia Rodrigues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Casare</a:t>
            </a:r>
            <a:endParaRPr lang="pt-BR"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Esp. Celso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Corazza</a:t>
            </a:r>
            <a:endParaRPr lang="pt-BR"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Esp. José Antônio Castanho de Almeida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927700" y="6055750"/>
            <a:ext cx="1430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junho/2019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12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6b059b7b_0_27"/>
          <p:cNvSpPr txBox="1">
            <a:spLocks noGrp="1"/>
          </p:cNvSpPr>
          <p:nvPr>
            <p:ph type="body" idx="1"/>
          </p:nvPr>
        </p:nvSpPr>
        <p:spPr>
          <a:xfrm>
            <a:off x="912511" y="2104086"/>
            <a:ext cx="51192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Melhor maneira de aprender.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O que é a aplicação?</a:t>
            </a:r>
            <a:endParaRPr dirty="0"/>
          </a:p>
        </p:txBody>
      </p:sp>
      <p:cxnSp>
        <p:nvCxnSpPr>
          <p:cNvPr id="109" name="Google Shape;109;g5c6b059b7b_0_2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0" name="Google Shape;110;g5c6b059b7b_0_2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5c6b059b7b_0_2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5c6b059b7b_0_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5c6b059b7b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1711" y="3297661"/>
            <a:ext cx="2754074" cy="12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5c6b059b7b_0_27"/>
          <p:cNvSpPr txBox="1"/>
          <p:nvPr/>
        </p:nvSpPr>
        <p:spPr>
          <a:xfrm>
            <a:off x="8573374" y="4498736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(helpin,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5c6b059b7b_0_27"/>
          <p:cNvSpPr txBox="1"/>
          <p:nvPr/>
        </p:nvSpPr>
        <p:spPr>
          <a:xfrm>
            <a:off x="6918586" y="2104086"/>
            <a:ext cx="47403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Spectral"/>
                <a:ea typeface="Spectral"/>
                <a:cs typeface="Spectral"/>
                <a:sym typeface="Spectral"/>
              </a:rPr>
              <a:t>“a melhor maneira de aprender é ensinando.”</a:t>
            </a:r>
            <a:endParaRPr sz="1800" dirty="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latin typeface="Spectral"/>
                <a:ea typeface="Spectral"/>
                <a:cs typeface="Spectral"/>
                <a:sym typeface="Spectral"/>
              </a:rPr>
              <a:t>- </a:t>
            </a:r>
            <a:r>
              <a:rPr lang="pt-BR" sz="1800" b="1" dirty="0" err="1">
                <a:latin typeface="Spectral"/>
                <a:ea typeface="Spectral"/>
                <a:cs typeface="Spectral"/>
                <a:sym typeface="Spectral"/>
              </a:rPr>
              <a:t>Lamin</a:t>
            </a:r>
            <a:r>
              <a:rPr lang="pt-BR" sz="1800" b="1" dirty="0">
                <a:latin typeface="Spectral"/>
                <a:ea typeface="Spectral"/>
                <a:cs typeface="Spectral"/>
                <a:sym typeface="Spectral"/>
              </a:rPr>
              <a:t> J.</a:t>
            </a:r>
            <a:endParaRPr sz="1800" b="1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" name="Google Shape;97;g5c6b059b7b_0_18">
            <a:extLst>
              <a:ext uri="{FF2B5EF4-FFF2-40B4-BE49-F238E27FC236}">
                <a16:creationId xmlns:a16="http://schemas.microsoft.com/office/drawing/2014/main" id="{1942AFB8-0B35-024F-B072-8490AC0638A1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Introdução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838200" y="2207634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Problema atual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Plataforma </a:t>
            </a:r>
            <a:r>
              <a:rPr lang="pt-BR" dirty="0" err="1"/>
              <a:t>Brainly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Solução e diferencial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Objetivos</a:t>
            </a:r>
            <a:endParaRPr dirty="0"/>
          </a:p>
        </p:txBody>
      </p:sp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5b93e47ff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8775" y="4703725"/>
            <a:ext cx="2216975" cy="9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5b93e47ffc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4613" y="2076086"/>
            <a:ext cx="2445275" cy="106638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5b93e47ffc_0_0"/>
          <p:cNvSpPr/>
          <p:nvPr/>
        </p:nvSpPr>
        <p:spPr>
          <a:xfrm>
            <a:off x="8667000" y="3837900"/>
            <a:ext cx="580500" cy="580500"/>
          </a:xfrm>
          <a:prstGeom prst="mathMultiply">
            <a:avLst>
              <a:gd name="adj1" fmla="val 2352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5b93e47ffc_0_0"/>
          <p:cNvSpPr txBox="1"/>
          <p:nvPr/>
        </p:nvSpPr>
        <p:spPr>
          <a:xfrm>
            <a:off x="8241900" y="5785850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(brainly,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5b93e47ffc_0_0"/>
          <p:cNvSpPr txBox="1"/>
          <p:nvPr/>
        </p:nvSpPr>
        <p:spPr>
          <a:xfrm>
            <a:off x="8241900" y="3142475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(helpin,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Justificativa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838200" y="2207634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Para </a:t>
            </a:r>
            <a:r>
              <a:rPr lang="en-US" dirty="0" err="1"/>
              <a:t>confirmar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dos </a:t>
            </a:r>
            <a:r>
              <a:rPr lang="en-US" dirty="0" err="1"/>
              <a:t>alunos</a:t>
            </a:r>
            <a:r>
              <a:rPr lang="en-US" dirty="0"/>
              <a:t> </a:t>
            </a:r>
            <a:r>
              <a:rPr lang="en-US" dirty="0" err="1"/>
              <a:t>realizamos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pesquisa</a:t>
            </a:r>
            <a:r>
              <a:rPr lang="en-US" dirty="0"/>
              <a:t> com 216 </a:t>
            </a:r>
            <a:r>
              <a:rPr lang="en-US" dirty="0" err="1"/>
              <a:t>alunos</a:t>
            </a:r>
            <a:r>
              <a:rPr lang="en-US" dirty="0"/>
              <a:t> de </a:t>
            </a:r>
            <a:r>
              <a:rPr lang="en-US" dirty="0" err="1"/>
              <a:t>Fatecs</a:t>
            </a:r>
            <a:r>
              <a:rPr lang="en-US" dirty="0"/>
              <a:t> </a:t>
            </a:r>
            <a:r>
              <a:rPr lang="en-US" dirty="0" err="1"/>
              <a:t>variadas</a:t>
            </a:r>
            <a:r>
              <a:rPr lang="en-US" dirty="0"/>
              <a:t>.</a:t>
            </a:r>
            <a:endParaRPr dirty="0"/>
          </a:p>
        </p:txBody>
      </p:sp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</p:spTree>
    <p:extLst>
      <p:ext uri="{BB962C8B-B14F-4D97-AF65-F5344CB8AC3E}">
        <p14:creationId xmlns:p14="http://schemas.microsoft.com/office/powerpoint/2010/main" val="55781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BF78DB-6610-5A43-8841-3D3C311A0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441" y="1825457"/>
            <a:ext cx="6560559" cy="3755057"/>
          </a:xfrm>
          <a:prstGeom prst="rect">
            <a:avLst/>
          </a:prstGeom>
        </p:spPr>
      </p:pic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838200" y="2207634"/>
            <a:ext cx="5344886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pt-BR" dirty="0"/>
              <a:t>Você tem dificuldade com os conteúdos da faculdade?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270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DC710D4-6222-C54D-8EC7-CBF3AE126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0836" y="3278485"/>
            <a:ext cx="6490327" cy="3568142"/>
          </a:xfrm>
          <a:prstGeom prst="rect">
            <a:avLst/>
          </a:prstGeom>
        </p:spPr>
      </p:pic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912511" y="1565335"/>
            <a:ext cx="8484172" cy="147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pt-BR" dirty="0"/>
              <a:t>Para quem você pede ajuda quando está com dificuldades em alguma matéria?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645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912511" y="1565335"/>
            <a:ext cx="8484172" cy="147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pt-BR" dirty="0"/>
              <a:t>Você conhece os monitores da sua Fatec?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356C26-70EF-8A41-9D57-1D76F97D5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6419" y="2564787"/>
            <a:ext cx="6163762" cy="39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B5C54BE-6C08-7946-8143-9A26E241D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5343" y="2636018"/>
            <a:ext cx="6587746" cy="4221981"/>
          </a:xfrm>
          <a:prstGeom prst="rect">
            <a:avLst/>
          </a:prstGeom>
        </p:spPr>
      </p:pic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912511" y="1565335"/>
            <a:ext cx="9113232" cy="147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pt-BR" dirty="0"/>
              <a:t>Você tem tempo para ir nas monitorias disponibilizadas pela Fatec?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125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374</Words>
  <Application>Microsoft Macintosh PowerPoint</Application>
  <PresentationFormat>Widescreen</PresentationFormat>
  <Paragraphs>83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Nunito</vt:lpstr>
      <vt:lpstr>Spectral</vt:lpstr>
      <vt:lpstr>Tema do Office</vt:lpstr>
      <vt:lpstr>Fatec Edu Colaborativo:  Desenvolvimento do aplicativo Helpin</vt:lpstr>
      <vt:lpstr>Tópicos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Diagrama de componentes</vt:lpstr>
      <vt:lpstr>Diagrama de atividades – Responder perguntas</vt:lpstr>
      <vt:lpstr>Diagrama de atividades – Fazer Login / Cadastrar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Fatec Edu Colaborativo:  Desenvolvimento do aplicativo Helpin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Fatec Edu Colaborativo:  Desenvolvimento do aplicativo Helpin</dc:title>
  <dc:creator>Marusca Carolina Nogueira Tietsche</dc:creator>
  <cp:lastModifiedBy>EFRAIM DE ANDRADE MORAIS JUNIOR</cp:lastModifiedBy>
  <cp:revision>4</cp:revision>
  <dcterms:created xsi:type="dcterms:W3CDTF">2019-05-22T12:42:20Z</dcterms:created>
  <dcterms:modified xsi:type="dcterms:W3CDTF">2019-12-09T16:49:26Z</dcterms:modified>
</cp:coreProperties>
</file>