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065"/>
    <a:srgbClr val="FBFBFC"/>
    <a:srgbClr val="EE6B6B"/>
    <a:srgbClr val="FDF1F1"/>
    <a:srgbClr val="00A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4" d="100"/>
          <a:sy n="74" d="100"/>
        </p:scale>
        <p:origin x="303" y="-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0624-8126-4E06-8CFB-380A18B9414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8CBE-DBD8-4033-B125-100F6DD9108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91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0624-8126-4E06-8CFB-380A18B9414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8CBE-DBD8-4033-B125-100F6DD9108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87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0624-8126-4E06-8CFB-380A18B9414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8CBE-DBD8-4033-B125-100F6DD9108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14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0624-8126-4E06-8CFB-380A18B9414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8CBE-DBD8-4033-B125-100F6DD9108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90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0624-8126-4E06-8CFB-380A18B9414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8CBE-DBD8-4033-B125-100F6DD9108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20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0624-8126-4E06-8CFB-380A18B9414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8CBE-DBD8-4033-B125-100F6DD9108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25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0624-8126-4E06-8CFB-380A18B9414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8CBE-DBD8-4033-B125-100F6DD9108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96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0624-8126-4E06-8CFB-380A18B9414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8CBE-DBD8-4033-B125-100F6DD9108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43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0624-8126-4E06-8CFB-380A18B9414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8CBE-DBD8-4033-B125-100F6DD9108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9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0624-8126-4E06-8CFB-380A18B9414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8CBE-DBD8-4033-B125-100F6DD9108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42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0624-8126-4E06-8CFB-380A18B9414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8CBE-DBD8-4033-B125-100F6DD9108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36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30624-8126-4E06-8CFB-380A18B9414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4/10/2020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48CBE-DBD8-4033-B125-100F6DD9108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61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465" y="0"/>
            <a:ext cx="7529069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7220" y="614857"/>
            <a:ext cx="1724246" cy="6236494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19235" y="72161"/>
            <a:ext cx="7872884" cy="435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6" y="222259"/>
            <a:ext cx="954555" cy="2398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004" y="107155"/>
            <a:ext cx="440514" cy="43845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32130" y="216070"/>
            <a:ext cx="352483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people’s initiative </a:t>
            </a:r>
            <a:r>
              <a:rPr lang="en-US" sz="1200" b="1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</a:t>
            </a:r>
            <a:r>
              <a:rPr lang="en-US" sz="1200" b="1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help each other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860533" y="628646"/>
            <a:ext cx="2082183" cy="6236494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5759" y="824567"/>
            <a:ext cx="1425786" cy="57147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80774" y="2191189"/>
            <a:ext cx="10121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 Languages</a:t>
            </a:r>
          </a:p>
          <a:p>
            <a:endParaRPr lang="en-US" sz="800" dirty="0" smtClean="0">
              <a:solidFill>
                <a:prstClr val="black">
                  <a:lumMod val="65000"/>
                  <a:lumOff val="35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English</a:t>
            </a:r>
          </a:p>
          <a:p>
            <a:endParaRPr lang="en-US" sz="800" dirty="0" smtClean="0">
              <a:solidFill>
                <a:prstClr val="black">
                  <a:lumMod val="65000"/>
                  <a:lumOff val="35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hi-IN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हिंदी</a:t>
            </a:r>
            <a:endParaRPr lang="en-US" sz="800" dirty="0">
              <a:solidFill>
                <a:prstClr val="black">
                  <a:lumMod val="65000"/>
                  <a:lumOff val="35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800" dirty="0">
              <a:solidFill>
                <a:prstClr val="black">
                  <a:lumMod val="65000"/>
                  <a:lumOff val="35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kn-IN" sz="800" dirty="0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ಕನ್ನಡ </a:t>
            </a:r>
            <a:endParaRPr lang="en-US" sz="800" dirty="0">
              <a:solidFill>
                <a:prstClr val="black">
                  <a:lumMod val="65000"/>
                  <a:lumOff val="35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800" dirty="0">
              <a:solidFill>
                <a:prstClr val="black">
                  <a:lumMod val="65000"/>
                  <a:lumOff val="35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French</a:t>
            </a:r>
          </a:p>
          <a:p>
            <a:endParaRPr lang="en-US" sz="800" dirty="0">
              <a:solidFill>
                <a:prstClr val="black">
                  <a:lumMod val="65000"/>
                  <a:lumOff val="35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Spanish</a:t>
            </a:r>
          </a:p>
          <a:p>
            <a:endParaRPr lang="en-US" sz="800" dirty="0" smtClean="0">
              <a:solidFill>
                <a:prstClr val="black">
                  <a:lumMod val="65000"/>
                  <a:lumOff val="35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Marathi</a:t>
            </a:r>
          </a:p>
          <a:p>
            <a:endParaRPr lang="en-US" sz="800" dirty="0">
              <a:solidFill>
                <a:prstClr val="black">
                  <a:lumMod val="65000"/>
                  <a:lumOff val="35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Gujarati</a:t>
            </a:r>
          </a:p>
          <a:p>
            <a:endParaRPr lang="en-US" sz="800" dirty="0">
              <a:solidFill>
                <a:prstClr val="black">
                  <a:lumMod val="65000"/>
                  <a:lumOff val="35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Bhasa</a:t>
            </a:r>
            <a:r>
              <a:rPr 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Indo.</a:t>
            </a:r>
          </a:p>
          <a:p>
            <a:endParaRPr lang="en-US" sz="800" dirty="0">
              <a:solidFill>
                <a:prstClr val="black">
                  <a:lumMod val="65000"/>
                  <a:lumOff val="35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83437" y="884375"/>
            <a:ext cx="78258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</a:t>
            </a:r>
            <a:endParaRPr lang="en-US" sz="1050" b="1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05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Download</a:t>
            </a:r>
            <a:endParaRPr lang="en-US" sz="1050" b="1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19" y="1366826"/>
            <a:ext cx="865473" cy="29181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7" y="1773208"/>
            <a:ext cx="875106" cy="31461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482457" y="1235911"/>
            <a:ext cx="1474310" cy="53729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13648" y="1244016"/>
            <a:ext cx="1474310" cy="53729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28764" y="1235910"/>
            <a:ext cx="1474310" cy="53729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179751" y="1217960"/>
            <a:ext cx="1450022" cy="58941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407443" y="920095"/>
            <a:ext cx="157737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b="1" spc="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Total Requests </a:t>
            </a:r>
          </a:p>
          <a:p>
            <a:r>
              <a:rPr lang="en-US" sz="1100" b="1" spc="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Help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68103" y="920095"/>
            <a:ext cx="1577375" cy="8463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b="1" spc="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 for Help</a:t>
            </a:r>
          </a:p>
          <a:p>
            <a:r>
              <a:rPr lang="en-US" sz="1100" b="1" spc="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received today</a:t>
            </a:r>
          </a:p>
          <a:p>
            <a:endParaRPr lang="en-US" sz="1100" b="1" spc="50" dirty="0" smtClean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400" b="1" spc="50" dirty="0" smtClean="0">
                <a:solidFill>
                  <a:srgbClr val="EE6B6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3,230</a:t>
            </a:r>
            <a:endParaRPr lang="en-US" sz="1400" b="1" spc="50" dirty="0">
              <a:solidFill>
                <a:srgbClr val="EE6B6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66255" y="926821"/>
            <a:ext cx="1577375" cy="8463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1100" b="1" spc="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Help Offers</a:t>
            </a:r>
          </a:p>
          <a:p>
            <a:pPr algn="r"/>
            <a:r>
              <a:rPr lang="en-US" sz="1100" b="1" spc="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received today</a:t>
            </a:r>
          </a:p>
          <a:p>
            <a:pPr algn="r"/>
            <a:endParaRPr lang="en-US" sz="1100" b="1" spc="50" dirty="0" smtClean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en-US" sz="1400" b="1" spc="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3,230</a:t>
            </a:r>
            <a:endParaRPr lang="en-US" sz="1400" b="1" spc="5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194658" y="919677"/>
            <a:ext cx="1577375" cy="8463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1100" b="1" spc="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Total Help Offers</a:t>
            </a:r>
          </a:p>
          <a:p>
            <a:pPr algn="r"/>
            <a:r>
              <a:rPr lang="en-US" sz="1100" b="1" spc="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received</a:t>
            </a:r>
          </a:p>
          <a:p>
            <a:pPr algn="r"/>
            <a:endParaRPr lang="en-US" sz="1100" b="1" spc="50" dirty="0" smtClean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en-US" sz="1600" spc="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43,321</a:t>
            </a:r>
            <a:endParaRPr lang="en-US" sz="1600" spc="5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011967" y="826615"/>
            <a:ext cx="1696640" cy="571269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092184" y="924583"/>
            <a:ext cx="1567279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>
                <a:solidFill>
                  <a:srgbClr val="EE6B6B"/>
                </a:solidFill>
                <a:latin typeface="Roboto" panose="02000000000000000000" pitchFamily="2" charset="0"/>
                <a:ea typeface="Roboto" panose="02000000000000000000" pitchFamily="2" charset="0"/>
                <a:sym typeface="Webdings" panose="05030102010509060703" pitchFamily="18" charset="2"/>
              </a:rPr>
              <a:t></a:t>
            </a:r>
            <a:r>
              <a:rPr 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sym typeface="Webdings" panose="05030102010509060703" pitchFamily="18" charset="2"/>
              </a:rPr>
              <a:t> </a:t>
            </a:r>
            <a:r>
              <a:rPr 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sym typeface="Webdings" panose="05030102010509060703" pitchFamily="18" charset="2"/>
              </a:rPr>
              <a:t>                         </a:t>
            </a:r>
            <a:r>
              <a:rPr lang="en-US" sz="9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Initiated </a:t>
            </a:r>
            <a:r>
              <a:rPr lang="en-US" sz="9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&amp; </a:t>
            </a:r>
          </a:p>
          <a:p>
            <a:pPr algn="r"/>
            <a:r>
              <a:rPr lang="en-US" sz="9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Sustained by:</a:t>
            </a:r>
          </a:p>
          <a:p>
            <a:pPr algn="r">
              <a:lnSpc>
                <a:spcPct val="150000"/>
              </a:lnSpc>
            </a:pPr>
            <a:endParaRPr lang="en-US" sz="9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Friends, acquaintances &amp; strangers coming together…</a:t>
            </a:r>
          </a:p>
          <a:p>
            <a:pPr algn="r"/>
            <a:endParaRPr lang="en-US" sz="900" dirty="0" smtClean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endParaRPr lang="en-US" sz="900" dirty="0" smtClean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en-US" sz="9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Want to help?</a:t>
            </a:r>
            <a:endParaRPr lang="en-US" sz="900" b="1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endParaRPr lang="en-US" sz="900" dirty="0" smtClean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>
              <a:lnSpc>
                <a:spcPct val="150000"/>
              </a:lnSpc>
            </a:pPr>
            <a:r>
              <a:rPr lang="en-US" sz="9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Help </a:t>
            </a:r>
            <a:r>
              <a:rPr lang="en-US" sz="9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with….</a:t>
            </a:r>
          </a:p>
          <a:p>
            <a:pPr algn="r">
              <a:lnSpc>
                <a:spcPct val="150000"/>
              </a:lnSpc>
            </a:pPr>
            <a:r>
              <a:rPr 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Translations (download)</a:t>
            </a:r>
          </a:p>
          <a:p>
            <a:pPr algn="r">
              <a:lnSpc>
                <a:spcPct val="150000"/>
              </a:lnSpc>
            </a:pPr>
            <a:r>
              <a:rPr 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analytics</a:t>
            </a:r>
          </a:p>
          <a:p>
            <a:pPr algn="r">
              <a:lnSpc>
                <a:spcPct val="150000"/>
              </a:lnSpc>
            </a:pPr>
            <a:r>
              <a:rPr 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Community-level support</a:t>
            </a:r>
          </a:p>
          <a:p>
            <a:pPr algn="r">
              <a:lnSpc>
                <a:spcPct val="150000"/>
              </a:lnSpc>
            </a:pPr>
            <a:r>
              <a:rPr 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Awareness</a:t>
            </a:r>
          </a:p>
          <a:p>
            <a:pPr algn="r">
              <a:lnSpc>
                <a:spcPct val="150000"/>
              </a:lnSpc>
            </a:pPr>
            <a:r>
              <a:rPr 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Media outreach</a:t>
            </a:r>
          </a:p>
          <a:p>
            <a:pPr algn="r">
              <a:lnSpc>
                <a:spcPct val="150000"/>
              </a:lnSpc>
            </a:pPr>
            <a:endParaRPr lang="en-US" sz="9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>
              <a:lnSpc>
                <a:spcPct val="150000"/>
              </a:lnSpc>
            </a:pPr>
            <a:r>
              <a:rPr 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Write to us:</a:t>
            </a:r>
          </a:p>
          <a:p>
            <a:pPr algn="r">
              <a:lnSpc>
                <a:spcPct val="150000"/>
              </a:lnSpc>
            </a:pPr>
            <a:endParaRPr lang="en-US" sz="900" dirty="0" smtClean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>
              <a:lnSpc>
                <a:spcPct val="150000"/>
              </a:lnSpc>
            </a:pPr>
            <a:endParaRPr lang="en-US" sz="900" dirty="0" smtClean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>
              <a:lnSpc>
                <a:spcPct val="150000"/>
              </a:lnSpc>
            </a:pPr>
            <a:endParaRPr lang="en-US" sz="900" dirty="0" smtClean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>
              <a:lnSpc>
                <a:spcPct val="150000"/>
              </a:lnSpc>
            </a:pPr>
            <a:endParaRPr lang="en-US" sz="9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>
              <a:lnSpc>
                <a:spcPct val="150000"/>
              </a:lnSpc>
            </a:pPr>
            <a:endParaRPr lang="en-US" sz="9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endParaRPr lang="en-US" sz="900" dirty="0" smtClean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Captcha</a:t>
            </a:r>
          </a:p>
          <a:p>
            <a:pPr algn="r"/>
            <a:endParaRPr lang="en-US" sz="9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en-US" sz="9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SEND</a:t>
            </a:r>
          </a:p>
          <a:p>
            <a:pPr algn="r"/>
            <a:endParaRPr lang="en-US" sz="900" dirty="0" smtClean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(we will try to respond as quickly as we can. Please bear with us.) </a:t>
            </a:r>
            <a:endParaRPr lang="en-US" sz="9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105691" y="4227024"/>
            <a:ext cx="1488624" cy="83886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436019" y="1443038"/>
            <a:ext cx="928688" cy="294867"/>
          </a:xfrm>
          <a:prstGeom prst="roundRect">
            <a:avLst>
              <a:gd name="adj" fmla="val 50000"/>
            </a:avLst>
          </a:prstGeom>
          <a:solidFill>
            <a:srgbClr val="FD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98033" y="1440506"/>
            <a:ext cx="1195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pc="50" dirty="0" smtClean="0">
                <a:solidFill>
                  <a:srgbClr val="EE6B6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54,230</a:t>
            </a:r>
            <a:endParaRPr lang="en-US" sz="1400" b="1" spc="50" dirty="0">
              <a:solidFill>
                <a:srgbClr val="EE6B6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331465" y="1981658"/>
            <a:ext cx="7621737" cy="4880696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792119" y="1433500"/>
            <a:ext cx="913388" cy="32346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820609" y="1440506"/>
            <a:ext cx="11756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pc="50" dirty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spc="50" dirty="0" smtClean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14,230</a:t>
            </a:r>
            <a:endParaRPr lang="en-US" sz="1400" b="1" spc="50" dirty="0">
              <a:solidFill>
                <a:srgbClr val="4F50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0788163" y="5426648"/>
            <a:ext cx="811325" cy="250023"/>
          </a:xfrm>
          <a:prstGeom prst="roundRect">
            <a:avLst>
              <a:gd name="adj" fmla="val 13659"/>
            </a:avLst>
          </a:prstGeom>
          <a:solidFill>
            <a:srgbClr val="4F5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44472" y="5438696"/>
            <a:ext cx="6926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Submit</a:t>
            </a:r>
            <a:endParaRPr lang="en-US" sz="900" b="1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203058" y="2043958"/>
            <a:ext cx="1717621" cy="9628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228225" y="3223892"/>
            <a:ext cx="1717621" cy="9628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203058" y="4371443"/>
            <a:ext cx="1717621" cy="9628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142056" y="2045321"/>
            <a:ext cx="1717621" cy="9628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191644" y="5581247"/>
            <a:ext cx="1717621" cy="9628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157982" y="5576489"/>
            <a:ext cx="1717621" cy="9628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158897" y="3239061"/>
            <a:ext cx="1717621" cy="9628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141199" y="4382749"/>
            <a:ext cx="1717621" cy="9628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2548" y="2133510"/>
            <a:ext cx="419119" cy="391859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2119" y="3267373"/>
            <a:ext cx="409371" cy="427647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9629" y="3288278"/>
            <a:ext cx="355763" cy="352407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7132" y="4405120"/>
            <a:ext cx="360755" cy="343576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57132" y="5652836"/>
            <a:ext cx="366499" cy="350969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37366" y="2079982"/>
            <a:ext cx="325289" cy="342778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5775114" y="2655810"/>
            <a:ext cx="1195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spc="50" dirty="0" smtClean="0">
                <a:solidFill>
                  <a:srgbClr val="EE6B6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54,230</a:t>
            </a:r>
            <a:endParaRPr lang="en-US" sz="1200" b="1" spc="50" dirty="0">
              <a:solidFill>
                <a:srgbClr val="EE6B6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705010" y="2652240"/>
            <a:ext cx="11473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spc="50" dirty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b="1" spc="50" dirty="0" smtClean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4,230</a:t>
            </a:r>
            <a:endParaRPr lang="en-US" sz="1200" b="1" spc="50" dirty="0">
              <a:solidFill>
                <a:srgbClr val="4F50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810756" y="3838126"/>
            <a:ext cx="1195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spc="50" dirty="0" smtClean="0">
                <a:solidFill>
                  <a:srgbClr val="EE6B6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54,230</a:t>
            </a:r>
            <a:endParaRPr lang="en-US" sz="1200" b="1" spc="50" dirty="0">
              <a:solidFill>
                <a:srgbClr val="EE6B6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740652" y="3834556"/>
            <a:ext cx="11473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spc="50" dirty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b="1" spc="50" dirty="0" smtClean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4,230</a:t>
            </a:r>
            <a:endParaRPr lang="en-US" sz="1200" b="1" spc="50" dirty="0">
              <a:solidFill>
                <a:srgbClr val="4F50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79799" y="2088584"/>
            <a:ext cx="3570592" cy="4450728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2438622" y="5990292"/>
            <a:ext cx="1577375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900" b="1" spc="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US" sz="900" b="1" spc="50" dirty="0" smtClean="0">
                <a:solidFill>
                  <a:srgbClr val="EE6B6B"/>
                </a:solidFill>
                <a:latin typeface="Roboto" panose="02000000000000000000" pitchFamily="2" charset="0"/>
                <a:ea typeface="Roboto" panose="02000000000000000000" pitchFamily="2" charset="0"/>
                <a:sym typeface="Wingdings 2" panose="05020102010507070707" pitchFamily="18" charset="2"/>
              </a:rPr>
              <a:t></a:t>
            </a:r>
            <a:r>
              <a:rPr lang="en-US" sz="900" b="1" spc="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 2" panose="05020102010507070707" pitchFamily="18" charset="2"/>
              </a:rPr>
              <a:t>  </a:t>
            </a:r>
            <a:r>
              <a:rPr lang="en-US" sz="900" spc="50" dirty="0" smtClean="0">
                <a:solidFill>
                  <a:srgbClr val="EE6B6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Help Requests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440695" y="6251571"/>
            <a:ext cx="1577375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900" b="1" spc="50" dirty="0" smtClean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US" sz="900" b="1" spc="50" dirty="0" smtClean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  <a:sym typeface="Wingdings 2" panose="05020102010507070707" pitchFamily="18" charset="2"/>
              </a:rPr>
              <a:t>  </a:t>
            </a:r>
            <a:r>
              <a:rPr lang="en-US" sz="900" spc="50" dirty="0" smtClean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Help Offers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763129" y="5026375"/>
            <a:ext cx="1195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spc="50" dirty="0" smtClean="0">
                <a:solidFill>
                  <a:srgbClr val="EE6B6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54,230</a:t>
            </a:r>
            <a:endParaRPr lang="en-US" sz="1200" b="1" spc="50" dirty="0">
              <a:solidFill>
                <a:srgbClr val="EE6B6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693025" y="5022805"/>
            <a:ext cx="11473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spc="50" dirty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b="1" spc="50" dirty="0" smtClean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4,230</a:t>
            </a:r>
            <a:endParaRPr lang="en-US" sz="1200" b="1" spc="50" dirty="0">
              <a:solidFill>
                <a:srgbClr val="4F50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05991" y="6219389"/>
            <a:ext cx="1195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spc="50" dirty="0" smtClean="0">
                <a:solidFill>
                  <a:srgbClr val="EE6B6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54,230</a:t>
            </a:r>
            <a:endParaRPr lang="en-US" sz="1200" b="1" spc="50" dirty="0">
              <a:solidFill>
                <a:srgbClr val="EE6B6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735887" y="6215819"/>
            <a:ext cx="11473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spc="50" dirty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b="1" spc="50" dirty="0" smtClean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4,230</a:t>
            </a:r>
            <a:endParaRPr lang="en-US" sz="1200" b="1" spc="50" dirty="0">
              <a:solidFill>
                <a:srgbClr val="4F50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720528" y="5047804"/>
            <a:ext cx="1195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spc="50" dirty="0" smtClean="0">
                <a:solidFill>
                  <a:srgbClr val="EE6B6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54,230</a:t>
            </a:r>
            <a:endParaRPr lang="en-US" sz="1200" b="1" spc="50" dirty="0">
              <a:solidFill>
                <a:srgbClr val="EE6B6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650424" y="5044234"/>
            <a:ext cx="11473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spc="50" dirty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b="1" spc="50" dirty="0" smtClean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4,230</a:t>
            </a:r>
            <a:endParaRPr lang="en-US" sz="1200" b="1" spc="50" dirty="0">
              <a:solidFill>
                <a:srgbClr val="4F50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756245" y="6205102"/>
            <a:ext cx="1195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spc="50" dirty="0" smtClean="0">
                <a:solidFill>
                  <a:srgbClr val="EE6B6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54,230</a:t>
            </a:r>
            <a:endParaRPr lang="en-US" sz="1200" b="1" spc="50" dirty="0">
              <a:solidFill>
                <a:srgbClr val="EE6B6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686141" y="6201532"/>
            <a:ext cx="11473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spc="50" dirty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b="1" spc="50" dirty="0" smtClean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4,230</a:t>
            </a:r>
            <a:endParaRPr lang="en-US" sz="1200" b="1" spc="50" dirty="0">
              <a:solidFill>
                <a:srgbClr val="4F50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09167" y="5635081"/>
            <a:ext cx="375273" cy="3190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54063" y="4516862"/>
            <a:ext cx="494750" cy="412985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7715762" y="3907177"/>
            <a:ext cx="1195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spc="50" dirty="0" smtClean="0">
                <a:solidFill>
                  <a:srgbClr val="EE6B6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54,230</a:t>
            </a:r>
            <a:endParaRPr lang="en-US" sz="1200" b="1" spc="50" dirty="0">
              <a:solidFill>
                <a:srgbClr val="EE6B6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645658" y="3903607"/>
            <a:ext cx="11473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spc="50" dirty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b="1" spc="50" dirty="0" smtClean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4,230</a:t>
            </a:r>
            <a:endParaRPr lang="en-US" sz="1200" b="1" spc="50" dirty="0">
              <a:solidFill>
                <a:srgbClr val="4F50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689566" y="2652254"/>
            <a:ext cx="1195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spc="50" dirty="0" smtClean="0">
                <a:solidFill>
                  <a:srgbClr val="EE6B6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54,230</a:t>
            </a:r>
            <a:endParaRPr lang="en-US" sz="1200" b="1" spc="50" dirty="0">
              <a:solidFill>
                <a:srgbClr val="EE6B6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619462" y="2648684"/>
            <a:ext cx="11473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spc="50" dirty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b="1" spc="50" dirty="0" smtClean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4,230</a:t>
            </a:r>
            <a:endParaRPr lang="en-US" sz="1200" b="1" spc="50" dirty="0">
              <a:solidFill>
                <a:srgbClr val="4F50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3041084" y="3303561"/>
            <a:ext cx="1694296" cy="1740673"/>
            <a:chOff x="3614926" y="3275845"/>
            <a:chExt cx="1694296" cy="1740673"/>
          </a:xfrm>
        </p:grpSpPr>
        <p:sp>
          <p:nvSpPr>
            <p:cNvPr id="92" name="Oval 91"/>
            <p:cNvSpPr/>
            <p:nvPr/>
          </p:nvSpPr>
          <p:spPr>
            <a:xfrm>
              <a:off x="3783227" y="331825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3935627" y="347065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3950205" y="328644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4102605" y="343884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255005" y="359124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3614926" y="330897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3767326" y="346137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3919726" y="361377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4072126" y="376617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4224526" y="391857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3934304" y="3429572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4086704" y="3581972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4239104" y="3734372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4391504" y="3886772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4072126" y="332885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4224526" y="348125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4376926" y="363365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4529326" y="378605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4376926" y="338716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4529326" y="353956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4681726" y="369196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4834126" y="384436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3629502" y="352233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3781902" y="367473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3934302" y="382713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4086702" y="397953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4239102" y="413193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3796480" y="349053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3948880" y="364293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4101280" y="379533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4253680" y="394773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4406080" y="410013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3934302" y="338981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4086702" y="354221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4239102" y="369461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4391502" y="384701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4239102" y="344812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4391502" y="360052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4543902" y="375292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4453788" y="333680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4620766" y="330499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4773166" y="345739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4437887" y="347993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5" name="Oval 134"/>
            <p:cNvSpPr/>
            <p:nvPr/>
          </p:nvSpPr>
          <p:spPr>
            <a:xfrm>
              <a:off x="4590287" y="363233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4742687" y="378473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7" name="Oval 136"/>
            <p:cNvSpPr/>
            <p:nvPr/>
          </p:nvSpPr>
          <p:spPr>
            <a:xfrm>
              <a:off x="4452465" y="329572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4604865" y="344812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4757265" y="360052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0" name="Oval 139"/>
            <p:cNvSpPr/>
            <p:nvPr/>
          </p:nvSpPr>
          <p:spPr>
            <a:xfrm>
              <a:off x="4909665" y="375292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4742687" y="334740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>
              <a:off x="4895087" y="349980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3" name="Oval 142"/>
            <p:cNvSpPr/>
            <p:nvPr/>
          </p:nvSpPr>
          <p:spPr>
            <a:xfrm>
              <a:off x="5047487" y="365220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4" name="Oval 143"/>
            <p:cNvSpPr/>
            <p:nvPr/>
          </p:nvSpPr>
          <p:spPr>
            <a:xfrm>
              <a:off x="5047487" y="340571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5" name="Oval 144"/>
            <p:cNvSpPr/>
            <p:nvPr/>
          </p:nvSpPr>
          <p:spPr>
            <a:xfrm>
              <a:off x="5199887" y="355811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6" name="Oval 145"/>
            <p:cNvSpPr/>
            <p:nvPr/>
          </p:nvSpPr>
          <p:spPr>
            <a:xfrm>
              <a:off x="4452463" y="369328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4604863" y="384568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4757263" y="399808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9" name="Oval 148"/>
            <p:cNvSpPr/>
            <p:nvPr/>
          </p:nvSpPr>
          <p:spPr>
            <a:xfrm>
              <a:off x="4467041" y="350908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0" name="Oval 149"/>
            <p:cNvSpPr/>
            <p:nvPr/>
          </p:nvSpPr>
          <p:spPr>
            <a:xfrm>
              <a:off x="4619441" y="366148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4771841" y="381388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2" name="Oval 151"/>
            <p:cNvSpPr/>
            <p:nvPr/>
          </p:nvSpPr>
          <p:spPr>
            <a:xfrm>
              <a:off x="4924241" y="396628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5076641" y="411868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4604863" y="340836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5" name="Oval 154"/>
            <p:cNvSpPr/>
            <p:nvPr/>
          </p:nvSpPr>
          <p:spPr>
            <a:xfrm>
              <a:off x="4757263" y="356076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6" name="Oval 155"/>
            <p:cNvSpPr/>
            <p:nvPr/>
          </p:nvSpPr>
          <p:spPr>
            <a:xfrm>
              <a:off x="4909663" y="371316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7" name="Oval 156"/>
            <p:cNvSpPr/>
            <p:nvPr/>
          </p:nvSpPr>
          <p:spPr>
            <a:xfrm>
              <a:off x="4757263" y="331427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8" name="Oval 157"/>
            <p:cNvSpPr/>
            <p:nvPr/>
          </p:nvSpPr>
          <p:spPr>
            <a:xfrm>
              <a:off x="4909663" y="346667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9" name="Oval 158"/>
            <p:cNvSpPr/>
            <p:nvPr/>
          </p:nvSpPr>
          <p:spPr>
            <a:xfrm>
              <a:off x="5062063" y="361907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3826959" y="42445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>
              <a:off x="3979359" y="43969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4146337" y="436517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3" name="Oval 162"/>
            <p:cNvSpPr/>
            <p:nvPr/>
          </p:nvSpPr>
          <p:spPr>
            <a:xfrm>
              <a:off x="3689135" y="430553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4" name="Oval 163"/>
            <p:cNvSpPr/>
            <p:nvPr/>
          </p:nvSpPr>
          <p:spPr>
            <a:xfrm>
              <a:off x="3841535" y="445793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3993935" y="461033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6" name="Oval 165"/>
            <p:cNvSpPr/>
            <p:nvPr/>
          </p:nvSpPr>
          <p:spPr>
            <a:xfrm>
              <a:off x="3856113" y="4273734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7" name="Oval 166"/>
            <p:cNvSpPr/>
            <p:nvPr/>
          </p:nvSpPr>
          <p:spPr>
            <a:xfrm>
              <a:off x="4008513" y="4426134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8" name="Oval 167"/>
            <p:cNvSpPr/>
            <p:nvPr/>
          </p:nvSpPr>
          <p:spPr>
            <a:xfrm>
              <a:off x="4160913" y="4578534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4146335" y="432541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4033695" y="448312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1" name="Oval 170"/>
            <p:cNvSpPr/>
            <p:nvPr/>
          </p:nvSpPr>
          <p:spPr>
            <a:xfrm>
              <a:off x="4186095" y="463552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>
              <a:off x="3895871" y="454407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3" name="Oval 172"/>
            <p:cNvSpPr/>
            <p:nvPr/>
          </p:nvSpPr>
          <p:spPr>
            <a:xfrm>
              <a:off x="4048271" y="469647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>
              <a:off x="4200671" y="484887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5" name="Oval 174"/>
            <p:cNvSpPr/>
            <p:nvPr/>
          </p:nvSpPr>
          <p:spPr>
            <a:xfrm>
              <a:off x="4062849" y="4512274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6" name="Oval 175"/>
            <p:cNvSpPr/>
            <p:nvPr/>
          </p:nvSpPr>
          <p:spPr>
            <a:xfrm>
              <a:off x="4215249" y="4664674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4502828" y="3409692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8" name="Oval 177"/>
            <p:cNvSpPr/>
            <p:nvPr/>
          </p:nvSpPr>
          <p:spPr>
            <a:xfrm>
              <a:off x="4669806" y="3377887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9" name="Oval 178"/>
            <p:cNvSpPr/>
            <p:nvPr/>
          </p:nvSpPr>
          <p:spPr>
            <a:xfrm>
              <a:off x="4807628" y="3277170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0" name="Oval 179"/>
            <p:cNvSpPr/>
            <p:nvPr/>
          </p:nvSpPr>
          <p:spPr>
            <a:xfrm>
              <a:off x="5112428" y="3335480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4517404" y="3623050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4531982" y="3438845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>
              <a:off x="4684382" y="3591245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>
              <a:off x="4836782" y="3743645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5" name="Oval 184"/>
            <p:cNvSpPr/>
            <p:nvPr/>
          </p:nvSpPr>
          <p:spPr>
            <a:xfrm>
              <a:off x="4669804" y="3338128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>
              <a:off x="4501503" y="3766177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7" name="Oval 186"/>
            <p:cNvSpPr/>
            <p:nvPr/>
          </p:nvSpPr>
          <p:spPr>
            <a:xfrm>
              <a:off x="4653903" y="3918577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8" name="Oval 187"/>
            <p:cNvSpPr/>
            <p:nvPr/>
          </p:nvSpPr>
          <p:spPr>
            <a:xfrm>
              <a:off x="4806303" y="4070977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>
              <a:off x="4516081" y="3581972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0" name="Oval 189"/>
            <p:cNvSpPr/>
            <p:nvPr/>
          </p:nvSpPr>
          <p:spPr>
            <a:xfrm>
              <a:off x="4668481" y="3734372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1" name="Oval 190"/>
            <p:cNvSpPr/>
            <p:nvPr/>
          </p:nvSpPr>
          <p:spPr>
            <a:xfrm>
              <a:off x="4820881" y="3886772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4973281" y="4039172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4653903" y="3481255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4" name="Oval 193"/>
            <p:cNvSpPr/>
            <p:nvPr/>
          </p:nvSpPr>
          <p:spPr>
            <a:xfrm>
              <a:off x="4806303" y="3633655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5" name="Oval 194"/>
            <p:cNvSpPr/>
            <p:nvPr/>
          </p:nvSpPr>
          <p:spPr>
            <a:xfrm>
              <a:off x="4958703" y="3786055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6" name="Oval 195"/>
            <p:cNvSpPr/>
            <p:nvPr/>
          </p:nvSpPr>
          <p:spPr>
            <a:xfrm>
              <a:off x="5111103" y="3938455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4958703" y="3539565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8" name="Oval 197"/>
            <p:cNvSpPr/>
            <p:nvPr/>
          </p:nvSpPr>
          <p:spPr>
            <a:xfrm>
              <a:off x="5111103" y="3691965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9" name="Oval 198"/>
            <p:cNvSpPr/>
            <p:nvPr/>
          </p:nvSpPr>
          <p:spPr>
            <a:xfrm>
              <a:off x="5263503" y="3844365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0" name="Oval 199"/>
            <p:cNvSpPr/>
            <p:nvPr/>
          </p:nvSpPr>
          <p:spPr>
            <a:xfrm>
              <a:off x="4516079" y="3979535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1" name="Oval 200"/>
            <p:cNvSpPr/>
            <p:nvPr/>
          </p:nvSpPr>
          <p:spPr>
            <a:xfrm>
              <a:off x="4668479" y="4131935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2" name="Oval 201"/>
            <p:cNvSpPr/>
            <p:nvPr/>
          </p:nvSpPr>
          <p:spPr>
            <a:xfrm>
              <a:off x="4530657" y="3795330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3" name="Oval 202"/>
            <p:cNvSpPr/>
            <p:nvPr/>
          </p:nvSpPr>
          <p:spPr>
            <a:xfrm>
              <a:off x="4683057" y="3947730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4" name="Oval 203"/>
            <p:cNvSpPr/>
            <p:nvPr/>
          </p:nvSpPr>
          <p:spPr>
            <a:xfrm>
              <a:off x="4835457" y="4100130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4516079" y="3542213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6" name="Oval 205"/>
            <p:cNvSpPr/>
            <p:nvPr/>
          </p:nvSpPr>
          <p:spPr>
            <a:xfrm>
              <a:off x="4668479" y="3694613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4820879" y="3847013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8" name="Oval 207"/>
            <p:cNvSpPr/>
            <p:nvPr/>
          </p:nvSpPr>
          <p:spPr>
            <a:xfrm>
              <a:off x="4973279" y="3999413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9" name="Oval 208"/>
            <p:cNvSpPr/>
            <p:nvPr/>
          </p:nvSpPr>
          <p:spPr>
            <a:xfrm>
              <a:off x="4820879" y="3600523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0" name="Oval 209"/>
            <p:cNvSpPr/>
            <p:nvPr/>
          </p:nvSpPr>
          <p:spPr>
            <a:xfrm>
              <a:off x="4973279" y="3752923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1" name="Oval 210"/>
            <p:cNvSpPr/>
            <p:nvPr/>
          </p:nvSpPr>
          <p:spPr>
            <a:xfrm>
              <a:off x="5125679" y="3905323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2" name="Oval 211"/>
            <p:cNvSpPr/>
            <p:nvPr/>
          </p:nvSpPr>
          <p:spPr>
            <a:xfrm>
              <a:off x="5020989" y="3275845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3" name="Oval 212"/>
            <p:cNvSpPr/>
            <p:nvPr/>
          </p:nvSpPr>
          <p:spPr>
            <a:xfrm>
              <a:off x="5035565" y="3489203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4" name="Oval 213"/>
            <p:cNvSpPr/>
            <p:nvPr/>
          </p:nvSpPr>
          <p:spPr>
            <a:xfrm>
              <a:off x="5050143" y="3304998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5202543" y="3457398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>
              <a:off x="5019664" y="3632330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5172064" y="3784730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8" name="Oval 217"/>
            <p:cNvSpPr/>
            <p:nvPr/>
          </p:nvSpPr>
          <p:spPr>
            <a:xfrm>
              <a:off x="5034242" y="3448125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9" name="Oval 218"/>
            <p:cNvSpPr/>
            <p:nvPr/>
          </p:nvSpPr>
          <p:spPr>
            <a:xfrm>
              <a:off x="5186642" y="3600525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0" name="Oval 219"/>
            <p:cNvSpPr/>
            <p:nvPr/>
          </p:nvSpPr>
          <p:spPr>
            <a:xfrm>
              <a:off x="5172064" y="3347408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1" name="Oval 220"/>
            <p:cNvSpPr/>
            <p:nvPr/>
          </p:nvSpPr>
          <p:spPr>
            <a:xfrm>
              <a:off x="5034240" y="3845688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2" name="Oval 221"/>
            <p:cNvSpPr/>
            <p:nvPr/>
          </p:nvSpPr>
          <p:spPr>
            <a:xfrm>
              <a:off x="5186640" y="3998088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5048818" y="3661483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4" name="Oval 223"/>
            <p:cNvSpPr/>
            <p:nvPr/>
          </p:nvSpPr>
          <p:spPr>
            <a:xfrm>
              <a:off x="5201218" y="3813883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5" name="Oval 224"/>
            <p:cNvSpPr/>
            <p:nvPr/>
          </p:nvSpPr>
          <p:spPr>
            <a:xfrm>
              <a:off x="5034240" y="3408366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6" name="Oval 225"/>
            <p:cNvSpPr/>
            <p:nvPr/>
          </p:nvSpPr>
          <p:spPr>
            <a:xfrm>
              <a:off x="5186640" y="3560766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7" name="Oval 226"/>
            <p:cNvSpPr/>
            <p:nvPr/>
          </p:nvSpPr>
          <p:spPr>
            <a:xfrm>
              <a:off x="4159604" y="381388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8" name="Oval 227"/>
            <p:cNvSpPr/>
            <p:nvPr/>
          </p:nvSpPr>
          <p:spPr>
            <a:xfrm>
              <a:off x="3731558" y="406965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9" name="Oval 228"/>
            <p:cNvSpPr/>
            <p:nvPr/>
          </p:nvSpPr>
          <p:spPr>
            <a:xfrm>
              <a:off x="3883958" y="422205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0" name="Oval 229"/>
            <p:cNvSpPr/>
            <p:nvPr/>
          </p:nvSpPr>
          <p:spPr>
            <a:xfrm>
              <a:off x="3930341" y="381520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1" name="Oval 230"/>
            <p:cNvSpPr/>
            <p:nvPr/>
          </p:nvSpPr>
          <p:spPr>
            <a:xfrm>
              <a:off x="4082741" y="396760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2" name="Oval 231"/>
            <p:cNvSpPr/>
            <p:nvPr/>
          </p:nvSpPr>
          <p:spPr>
            <a:xfrm>
              <a:off x="4249719" y="393580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4402119" y="408820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4" name="Oval 233"/>
            <p:cNvSpPr/>
            <p:nvPr/>
          </p:nvSpPr>
          <p:spPr>
            <a:xfrm>
              <a:off x="3979381" y="3888097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>
              <a:off x="4131781" y="4040497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4146359" y="3856292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4298759" y="4008692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8" name="Oval 237"/>
            <p:cNvSpPr/>
            <p:nvPr/>
          </p:nvSpPr>
          <p:spPr>
            <a:xfrm>
              <a:off x="4436581" y="3907975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4588981" y="3813885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3841557" y="3949055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1" name="Oval 240"/>
            <p:cNvSpPr/>
            <p:nvPr/>
          </p:nvSpPr>
          <p:spPr>
            <a:xfrm>
              <a:off x="3993957" y="4101455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2" name="Oval 241"/>
            <p:cNvSpPr/>
            <p:nvPr/>
          </p:nvSpPr>
          <p:spPr>
            <a:xfrm>
              <a:off x="4146357" y="4253855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4008535" y="3917250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4" name="Oval 243"/>
            <p:cNvSpPr/>
            <p:nvPr/>
          </p:nvSpPr>
          <p:spPr>
            <a:xfrm>
              <a:off x="4160935" y="4069650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4146357" y="3816533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4298757" y="3968933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4451157" y="3874843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4359718" y="3815208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4512118" y="3967608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0" name="Oval 249"/>
            <p:cNvSpPr/>
            <p:nvPr/>
          </p:nvSpPr>
          <p:spPr>
            <a:xfrm>
              <a:off x="3734214" y="4366501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1" name="Oval 250"/>
            <p:cNvSpPr/>
            <p:nvPr/>
          </p:nvSpPr>
          <p:spPr>
            <a:xfrm>
              <a:off x="3886614" y="4518901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2" name="Oval 251"/>
            <p:cNvSpPr/>
            <p:nvPr/>
          </p:nvSpPr>
          <p:spPr>
            <a:xfrm>
              <a:off x="4053592" y="4487096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3" name="Oval 252"/>
            <p:cNvSpPr/>
            <p:nvPr/>
          </p:nvSpPr>
          <p:spPr>
            <a:xfrm>
              <a:off x="3748790" y="4579859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>
              <a:off x="3901190" y="4732259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5" name="Oval 254"/>
            <p:cNvSpPr/>
            <p:nvPr/>
          </p:nvSpPr>
          <p:spPr>
            <a:xfrm>
              <a:off x="3763368" y="4395654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6" name="Oval 255"/>
            <p:cNvSpPr/>
            <p:nvPr/>
          </p:nvSpPr>
          <p:spPr>
            <a:xfrm>
              <a:off x="3915768" y="4548054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7" name="Oval 256"/>
            <p:cNvSpPr/>
            <p:nvPr/>
          </p:nvSpPr>
          <p:spPr>
            <a:xfrm>
              <a:off x="4068168" y="4700454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8" name="Oval 257"/>
            <p:cNvSpPr/>
            <p:nvPr/>
          </p:nvSpPr>
          <p:spPr>
            <a:xfrm>
              <a:off x="4053590" y="4447337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9" name="Oval 258"/>
            <p:cNvSpPr/>
            <p:nvPr/>
          </p:nvSpPr>
          <p:spPr>
            <a:xfrm>
              <a:off x="3940950" y="4605041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0" name="Oval 259"/>
            <p:cNvSpPr/>
            <p:nvPr/>
          </p:nvSpPr>
          <p:spPr>
            <a:xfrm>
              <a:off x="4093350" y="4757441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1" name="Oval 260"/>
            <p:cNvSpPr/>
            <p:nvPr/>
          </p:nvSpPr>
          <p:spPr>
            <a:xfrm>
              <a:off x="3803126" y="4665999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2" name="Oval 261"/>
            <p:cNvSpPr/>
            <p:nvPr/>
          </p:nvSpPr>
          <p:spPr>
            <a:xfrm>
              <a:off x="3955526" y="4818399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3" name="Oval 262"/>
            <p:cNvSpPr/>
            <p:nvPr/>
          </p:nvSpPr>
          <p:spPr>
            <a:xfrm>
              <a:off x="4107926" y="4970799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4" name="Oval 263"/>
            <p:cNvSpPr/>
            <p:nvPr/>
          </p:nvSpPr>
          <p:spPr>
            <a:xfrm>
              <a:off x="3970104" y="4634194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5" name="Oval 264"/>
            <p:cNvSpPr/>
            <p:nvPr/>
          </p:nvSpPr>
          <p:spPr>
            <a:xfrm>
              <a:off x="4122504" y="4786594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74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465" y="0"/>
            <a:ext cx="7529069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7220" y="614857"/>
            <a:ext cx="1724246" cy="6236494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19235" y="72161"/>
            <a:ext cx="7872884" cy="435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6" y="222259"/>
            <a:ext cx="954555" cy="2398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004" y="107155"/>
            <a:ext cx="440514" cy="43845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32130" y="216070"/>
            <a:ext cx="352483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people’s initiative </a:t>
            </a:r>
            <a:r>
              <a:rPr lang="en-US" sz="1200" b="1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</a:t>
            </a:r>
            <a:r>
              <a:rPr lang="en-US" sz="1200" b="1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help each other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860533" y="628646"/>
            <a:ext cx="2082183" cy="6236494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5759" y="824567"/>
            <a:ext cx="1425786" cy="57147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80774" y="2191189"/>
            <a:ext cx="10121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 Languages</a:t>
            </a:r>
          </a:p>
          <a:p>
            <a:endParaRPr lang="en-US" sz="800" dirty="0" smtClean="0">
              <a:solidFill>
                <a:prstClr val="black">
                  <a:lumMod val="65000"/>
                  <a:lumOff val="35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English</a:t>
            </a:r>
          </a:p>
          <a:p>
            <a:endParaRPr lang="en-US" sz="800" dirty="0" smtClean="0">
              <a:solidFill>
                <a:prstClr val="black">
                  <a:lumMod val="65000"/>
                  <a:lumOff val="35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hi-IN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हिंदी</a:t>
            </a:r>
            <a:endParaRPr lang="en-US" sz="800" dirty="0">
              <a:solidFill>
                <a:prstClr val="black">
                  <a:lumMod val="65000"/>
                  <a:lumOff val="35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800" dirty="0">
              <a:solidFill>
                <a:prstClr val="black">
                  <a:lumMod val="65000"/>
                  <a:lumOff val="35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kn-IN" sz="800" dirty="0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ಕನ್ನಡ </a:t>
            </a:r>
            <a:endParaRPr lang="en-US" sz="800" dirty="0">
              <a:solidFill>
                <a:prstClr val="black">
                  <a:lumMod val="65000"/>
                  <a:lumOff val="35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800" dirty="0">
              <a:solidFill>
                <a:prstClr val="black">
                  <a:lumMod val="65000"/>
                  <a:lumOff val="35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French</a:t>
            </a:r>
          </a:p>
          <a:p>
            <a:endParaRPr lang="en-US" sz="800" dirty="0">
              <a:solidFill>
                <a:prstClr val="black">
                  <a:lumMod val="65000"/>
                  <a:lumOff val="35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Spanish</a:t>
            </a:r>
          </a:p>
          <a:p>
            <a:endParaRPr lang="en-US" sz="800" dirty="0" smtClean="0">
              <a:solidFill>
                <a:prstClr val="black">
                  <a:lumMod val="65000"/>
                  <a:lumOff val="35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Marathi</a:t>
            </a:r>
          </a:p>
          <a:p>
            <a:endParaRPr lang="en-US" sz="800" dirty="0">
              <a:solidFill>
                <a:prstClr val="black">
                  <a:lumMod val="65000"/>
                  <a:lumOff val="35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Gujarati</a:t>
            </a:r>
          </a:p>
          <a:p>
            <a:endParaRPr lang="en-US" sz="800" dirty="0">
              <a:solidFill>
                <a:prstClr val="black">
                  <a:lumMod val="65000"/>
                  <a:lumOff val="35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Bhasa</a:t>
            </a:r>
            <a:r>
              <a:rPr 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Indo.</a:t>
            </a:r>
          </a:p>
          <a:p>
            <a:endParaRPr lang="en-US" sz="800" dirty="0">
              <a:solidFill>
                <a:prstClr val="black">
                  <a:lumMod val="65000"/>
                  <a:lumOff val="35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83437" y="884375"/>
            <a:ext cx="78258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</a:t>
            </a:r>
            <a:endParaRPr lang="en-US" sz="1050" b="1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05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Download</a:t>
            </a:r>
            <a:endParaRPr lang="en-US" sz="1050" b="1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19" y="1366826"/>
            <a:ext cx="865473" cy="29181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7" y="1773208"/>
            <a:ext cx="875106" cy="31461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482457" y="1235911"/>
            <a:ext cx="1474310" cy="53729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13648" y="1244016"/>
            <a:ext cx="1474310" cy="53729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28764" y="1235910"/>
            <a:ext cx="1474310" cy="53729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179751" y="1217960"/>
            <a:ext cx="1450022" cy="58941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407443" y="920095"/>
            <a:ext cx="157737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b="1" spc="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Total Requests </a:t>
            </a:r>
          </a:p>
          <a:p>
            <a:r>
              <a:rPr lang="en-US" sz="1100" b="1" spc="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Help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68103" y="920095"/>
            <a:ext cx="1577375" cy="8463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b="1" spc="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 for Help</a:t>
            </a:r>
          </a:p>
          <a:p>
            <a:r>
              <a:rPr lang="en-US" sz="1100" b="1" spc="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received today</a:t>
            </a:r>
          </a:p>
          <a:p>
            <a:endParaRPr lang="en-US" sz="1100" b="1" spc="50" dirty="0" smtClean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400" b="1" spc="50" dirty="0" smtClean="0">
                <a:solidFill>
                  <a:srgbClr val="EE6B6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3,230</a:t>
            </a:r>
            <a:endParaRPr lang="en-US" sz="1400" b="1" spc="50" dirty="0">
              <a:solidFill>
                <a:srgbClr val="EE6B6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66255" y="926821"/>
            <a:ext cx="1577375" cy="8463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1100" b="1" spc="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Help Offers</a:t>
            </a:r>
          </a:p>
          <a:p>
            <a:pPr algn="r"/>
            <a:r>
              <a:rPr lang="en-US" sz="1100" b="1" spc="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received today</a:t>
            </a:r>
          </a:p>
          <a:p>
            <a:pPr algn="r"/>
            <a:endParaRPr lang="en-US" sz="1100" b="1" spc="50" dirty="0" smtClean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en-US" sz="1400" b="1" spc="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3,230</a:t>
            </a:r>
            <a:endParaRPr lang="en-US" sz="1400" b="1" spc="5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194658" y="919677"/>
            <a:ext cx="1577375" cy="8463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1100" b="1" spc="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Total Help Offers</a:t>
            </a:r>
          </a:p>
          <a:p>
            <a:pPr algn="r"/>
            <a:r>
              <a:rPr lang="en-US" sz="1100" b="1" spc="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received</a:t>
            </a:r>
          </a:p>
          <a:p>
            <a:pPr algn="r"/>
            <a:endParaRPr lang="en-US" sz="1100" b="1" spc="50" dirty="0" smtClean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en-US" sz="1600" spc="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43,321</a:t>
            </a:r>
            <a:endParaRPr lang="en-US" sz="1600" spc="5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011967" y="826615"/>
            <a:ext cx="1696640" cy="571269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092184" y="924583"/>
            <a:ext cx="1567279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 smtClean="0">
                <a:solidFill>
                  <a:srgbClr val="EE6B6B"/>
                </a:solidFill>
                <a:latin typeface="Roboto" panose="02000000000000000000" pitchFamily="2" charset="0"/>
                <a:ea typeface="Roboto" panose="02000000000000000000" pitchFamily="2" charset="0"/>
                <a:sym typeface="Webdings" panose="05030102010509060703" pitchFamily="18" charset="2"/>
              </a:rPr>
              <a:t></a:t>
            </a:r>
            <a:r>
              <a:rPr 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sym typeface="Webdings" panose="05030102010509060703" pitchFamily="18" charset="2"/>
              </a:rPr>
              <a:t>                          </a:t>
            </a:r>
            <a:r>
              <a:rPr lang="en-US" sz="9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Initiated </a:t>
            </a:r>
            <a:r>
              <a:rPr lang="en-US" sz="9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&amp; </a:t>
            </a:r>
          </a:p>
          <a:p>
            <a:pPr algn="r"/>
            <a:r>
              <a:rPr lang="en-US" sz="9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Sustained by:</a:t>
            </a:r>
          </a:p>
          <a:p>
            <a:pPr algn="r">
              <a:lnSpc>
                <a:spcPct val="150000"/>
              </a:lnSpc>
            </a:pPr>
            <a:endParaRPr lang="en-US" sz="9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Friends, acquaintances &amp; strangers coming together</a:t>
            </a:r>
            <a:r>
              <a:rPr 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…  </a:t>
            </a:r>
          </a:p>
          <a:p>
            <a:pPr algn="r"/>
            <a:endParaRPr lang="en-US" sz="900" dirty="0" smtClean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endParaRPr lang="en-US" sz="900" dirty="0" smtClean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en-US" sz="9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Want to help?</a:t>
            </a:r>
            <a:endParaRPr lang="en-US" sz="900" b="1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endParaRPr lang="en-US" sz="900" dirty="0" smtClean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>
              <a:lnSpc>
                <a:spcPct val="150000"/>
              </a:lnSpc>
            </a:pPr>
            <a:r>
              <a:rPr lang="en-US" sz="9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Help with….</a:t>
            </a:r>
          </a:p>
          <a:p>
            <a:pPr algn="r">
              <a:lnSpc>
                <a:spcPct val="150000"/>
              </a:lnSpc>
            </a:pPr>
            <a:r>
              <a:rPr 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Translations (download)</a:t>
            </a:r>
          </a:p>
          <a:p>
            <a:pPr algn="r">
              <a:lnSpc>
                <a:spcPct val="150000"/>
              </a:lnSpc>
            </a:pPr>
            <a:r>
              <a:rPr 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analytics</a:t>
            </a:r>
          </a:p>
          <a:p>
            <a:pPr algn="r">
              <a:lnSpc>
                <a:spcPct val="150000"/>
              </a:lnSpc>
            </a:pPr>
            <a:r>
              <a:rPr 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Community-level support</a:t>
            </a:r>
          </a:p>
          <a:p>
            <a:pPr algn="r">
              <a:lnSpc>
                <a:spcPct val="150000"/>
              </a:lnSpc>
            </a:pPr>
            <a:r>
              <a:rPr 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Awareness</a:t>
            </a:r>
          </a:p>
          <a:p>
            <a:pPr algn="r">
              <a:lnSpc>
                <a:spcPct val="150000"/>
              </a:lnSpc>
            </a:pPr>
            <a:r>
              <a:rPr 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Media outreach</a:t>
            </a:r>
          </a:p>
          <a:p>
            <a:pPr algn="r">
              <a:lnSpc>
                <a:spcPct val="150000"/>
              </a:lnSpc>
            </a:pPr>
            <a:endParaRPr lang="en-US" sz="9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>
              <a:lnSpc>
                <a:spcPct val="150000"/>
              </a:lnSpc>
            </a:pPr>
            <a:r>
              <a:rPr 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Write to us:</a:t>
            </a:r>
          </a:p>
          <a:p>
            <a:pPr algn="r">
              <a:lnSpc>
                <a:spcPct val="150000"/>
              </a:lnSpc>
            </a:pPr>
            <a:endParaRPr lang="en-US" sz="900" dirty="0" smtClean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>
              <a:lnSpc>
                <a:spcPct val="150000"/>
              </a:lnSpc>
            </a:pPr>
            <a:endParaRPr lang="en-US" sz="900" dirty="0" smtClean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>
              <a:lnSpc>
                <a:spcPct val="150000"/>
              </a:lnSpc>
            </a:pPr>
            <a:endParaRPr lang="en-US" sz="900" dirty="0" smtClean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>
              <a:lnSpc>
                <a:spcPct val="150000"/>
              </a:lnSpc>
            </a:pPr>
            <a:endParaRPr lang="en-US" sz="9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>
              <a:lnSpc>
                <a:spcPct val="150000"/>
              </a:lnSpc>
            </a:pPr>
            <a:endParaRPr lang="en-US" sz="9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endParaRPr lang="en-US" sz="900" dirty="0" smtClean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Captcha</a:t>
            </a:r>
          </a:p>
          <a:p>
            <a:pPr algn="r"/>
            <a:endParaRPr lang="en-US" sz="9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en-US" sz="9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SEND</a:t>
            </a:r>
          </a:p>
          <a:p>
            <a:pPr algn="r"/>
            <a:endParaRPr lang="en-US" sz="900" dirty="0" smtClean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(we will try to respond as quickly as we can. Please bear with us.) </a:t>
            </a:r>
            <a:endParaRPr lang="en-US" sz="9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105691" y="4227024"/>
            <a:ext cx="1488624" cy="83886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436019" y="1443038"/>
            <a:ext cx="928688" cy="294867"/>
          </a:xfrm>
          <a:prstGeom prst="roundRect">
            <a:avLst>
              <a:gd name="adj" fmla="val 50000"/>
            </a:avLst>
          </a:prstGeom>
          <a:solidFill>
            <a:srgbClr val="FD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98033" y="1440506"/>
            <a:ext cx="1195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pc="50" dirty="0" smtClean="0">
                <a:solidFill>
                  <a:srgbClr val="EE6B6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54,230</a:t>
            </a:r>
            <a:endParaRPr lang="en-US" sz="1400" b="1" spc="50" dirty="0">
              <a:solidFill>
                <a:srgbClr val="EE6B6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331465" y="1981658"/>
            <a:ext cx="7621737" cy="4880696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792119" y="1433500"/>
            <a:ext cx="913388" cy="32346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820609" y="1440506"/>
            <a:ext cx="11756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pc="50" dirty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spc="50" dirty="0" smtClean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14,230</a:t>
            </a:r>
            <a:endParaRPr lang="en-US" sz="1400" b="1" spc="50" dirty="0">
              <a:solidFill>
                <a:srgbClr val="4F50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0788163" y="5426648"/>
            <a:ext cx="811325" cy="250023"/>
          </a:xfrm>
          <a:prstGeom prst="roundRect">
            <a:avLst>
              <a:gd name="adj" fmla="val 13659"/>
            </a:avLst>
          </a:prstGeom>
          <a:solidFill>
            <a:srgbClr val="4F5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44472" y="5438696"/>
            <a:ext cx="6926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Submit</a:t>
            </a:r>
            <a:endParaRPr lang="en-US" sz="900" b="1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203058" y="2043958"/>
            <a:ext cx="1717621" cy="9628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228225" y="3223892"/>
            <a:ext cx="1717621" cy="9628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203058" y="4371443"/>
            <a:ext cx="1717621" cy="9628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142056" y="2045321"/>
            <a:ext cx="1717621" cy="9628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191644" y="5581247"/>
            <a:ext cx="1717621" cy="9628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157982" y="5576489"/>
            <a:ext cx="1717621" cy="9628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158897" y="3239061"/>
            <a:ext cx="1717621" cy="9628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141199" y="4382749"/>
            <a:ext cx="1717621" cy="9628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2548" y="2133510"/>
            <a:ext cx="419119" cy="391859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2119" y="3267373"/>
            <a:ext cx="409371" cy="427647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9629" y="3288278"/>
            <a:ext cx="355763" cy="352407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7132" y="4405120"/>
            <a:ext cx="360755" cy="343576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57132" y="5652836"/>
            <a:ext cx="366499" cy="350969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37366" y="2079982"/>
            <a:ext cx="325289" cy="342778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5775114" y="2655810"/>
            <a:ext cx="1195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spc="50" dirty="0" smtClean="0">
                <a:solidFill>
                  <a:srgbClr val="EE6B6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54,230</a:t>
            </a:r>
            <a:endParaRPr lang="en-US" sz="1200" b="1" spc="50" dirty="0">
              <a:solidFill>
                <a:srgbClr val="EE6B6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705010" y="2652240"/>
            <a:ext cx="11473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spc="50" dirty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b="1" spc="50" dirty="0" smtClean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4,230</a:t>
            </a:r>
            <a:endParaRPr lang="en-US" sz="1200" b="1" spc="50" dirty="0">
              <a:solidFill>
                <a:srgbClr val="4F50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810756" y="3838126"/>
            <a:ext cx="1195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spc="50" dirty="0" smtClean="0">
                <a:solidFill>
                  <a:srgbClr val="EE6B6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54,230</a:t>
            </a:r>
            <a:endParaRPr lang="en-US" sz="1200" b="1" spc="50" dirty="0">
              <a:solidFill>
                <a:srgbClr val="EE6B6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740652" y="3834556"/>
            <a:ext cx="11473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spc="50" dirty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b="1" spc="50" dirty="0" smtClean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4,230</a:t>
            </a:r>
            <a:endParaRPr lang="en-US" sz="1200" b="1" spc="50" dirty="0">
              <a:solidFill>
                <a:srgbClr val="4F50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79799" y="2088584"/>
            <a:ext cx="3570592" cy="4450728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2438622" y="5990292"/>
            <a:ext cx="1577375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900" b="1" spc="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US" sz="900" b="1" spc="50" dirty="0" smtClean="0">
                <a:solidFill>
                  <a:srgbClr val="EE6B6B"/>
                </a:solidFill>
                <a:latin typeface="Roboto" panose="02000000000000000000" pitchFamily="2" charset="0"/>
                <a:ea typeface="Roboto" panose="02000000000000000000" pitchFamily="2" charset="0"/>
                <a:sym typeface="Wingdings 2" panose="05020102010507070707" pitchFamily="18" charset="2"/>
              </a:rPr>
              <a:t></a:t>
            </a:r>
            <a:r>
              <a:rPr lang="en-US" sz="900" b="1" spc="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sym typeface="Wingdings 2" panose="05020102010507070707" pitchFamily="18" charset="2"/>
              </a:rPr>
              <a:t>  </a:t>
            </a:r>
            <a:r>
              <a:rPr lang="en-US" sz="900" spc="50" dirty="0" smtClean="0">
                <a:solidFill>
                  <a:srgbClr val="EE6B6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Help Requests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440695" y="6251571"/>
            <a:ext cx="1577375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900" b="1" spc="50" dirty="0" smtClean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US" sz="900" b="1" spc="50" dirty="0" smtClean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  <a:sym typeface="Wingdings 2" panose="05020102010507070707" pitchFamily="18" charset="2"/>
              </a:rPr>
              <a:t>  </a:t>
            </a:r>
            <a:r>
              <a:rPr lang="en-US" sz="900" spc="50" dirty="0" smtClean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Help Offers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763129" y="5026375"/>
            <a:ext cx="1195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spc="50" dirty="0" smtClean="0">
                <a:solidFill>
                  <a:srgbClr val="EE6B6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54,230</a:t>
            </a:r>
            <a:endParaRPr lang="en-US" sz="1200" b="1" spc="50" dirty="0">
              <a:solidFill>
                <a:srgbClr val="EE6B6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693025" y="5022805"/>
            <a:ext cx="11473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spc="50" dirty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b="1" spc="50" dirty="0" smtClean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4,230</a:t>
            </a:r>
            <a:endParaRPr lang="en-US" sz="1200" b="1" spc="50" dirty="0">
              <a:solidFill>
                <a:srgbClr val="4F50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05991" y="6219389"/>
            <a:ext cx="1195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spc="50" dirty="0" smtClean="0">
                <a:solidFill>
                  <a:srgbClr val="EE6B6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54,230</a:t>
            </a:r>
            <a:endParaRPr lang="en-US" sz="1200" b="1" spc="50" dirty="0">
              <a:solidFill>
                <a:srgbClr val="EE6B6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735887" y="6215819"/>
            <a:ext cx="11473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spc="50" dirty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b="1" spc="50" dirty="0" smtClean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4,230</a:t>
            </a:r>
            <a:endParaRPr lang="en-US" sz="1200" b="1" spc="50" dirty="0">
              <a:solidFill>
                <a:srgbClr val="4F50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720528" y="5047804"/>
            <a:ext cx="1195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spc="50" dirty="0" smtClean="0">
                <a:solidFill>
                  <a:srgbClr val="EE6B6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54,230</a:t>
            </a:r>
            <a:endParaRPr lang="en-US" sz="1200" b="1" spc="50" dirty="0">
              <a:solidFill>
                <a:srgbClr val="EE6B6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650424" y="5044234"/>
            <a:ext cx="11473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spc="50" dirty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b="1" spc="50" dirty="0" smtClean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4,230</a:t>
            </a:r>
            <a:endParaRPr lang="en-US" sz="1200" b="1" spc="50" dirty="0">
              <a:solidFill>
                <a:srgbClr val="4F50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756245" y="6205102"/>
            <a:ext cx="1195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spc="50" dirty="0" smtClean="0">
                <a:solidFill>
                  <a:srgbClr val="EE6B6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54,230</a:t>
            </a:r>
            <a:endParaRPr lang="en-US" sz="1200" b="1" spc="50" dirty="0">
              <a:solidFill>
                <a:srgbClr val="EE6B6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686141" y="6201532"/>
            <a:ext cx="11473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spc="50" dirty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b="1" spc="50" dirty="0" smtClean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4,230</a:t>
            </a:r>
            <a:endParaRPr lang="en-US" sz="1200" b="1" spc="50" dirty="0">
              <a:solidFill>
                <a:srgbClr val="4F50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09167" y="5635081"/>
            <a:ext cx="375273" cy="3190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54063" y="4516862"/>
            <a:ext cx="494750" cy="412985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7715762" y="3907177"/>
            <a:ext cx="1195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spc="50" dirty="0" smtClean="0">
                <a:solidFill>
                  <a:srgbClr val="EE6B6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54,230</a:t>
            </a:r>
            <a:endParaRPr lang="en-US" sz="1200" b="1" spc="50" dirty="0">
              <a:solidFill>
                <a:srgbClr val="EE6B6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645658" y="3903607"/>
            <a:ext cx="11473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spc="50" dirty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b="1" spc="50" dirty="0" smtClean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4,230</a:t>
            </a:r>
            <a:endParaRPr lang="en-US" sz="1200" b="1" spc="50" dirty="0">
              <a:solidFill>
                <a:srgbClr val="4F50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689566" y="2652254"/>
            <a:ext cx="1195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spc="50" dirty="0" smtClean="0">
                <a:solidFill>
                  <a:srgbClr val="EE6B6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54,230</a:t>
            </a:r>
            <a:endParaRPr lang="en-US" sz="1200" b="1" spc="50" dirty="0">
              <a:solidFill>
                <a:srgbClr val="EE6B6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619462" y="2648684"/>
            <a:ext cx="11473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spc="50" dirty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b="1" spc="50" dirty="0" smtClean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4,230</a:t>
            </a:r>
            <a:endParaRPr lang="en-US" sz="1200" b="1" spc="50" dirty="0">
              <a:solidFill>
                <a:srgbClr val="4F50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3041084" y="3303561"/>
            <a:ext cx="1694296" cy="1740673"/>
            <a:chOff x="3614926" y="3275845"/>
            <a:chExt cx="1694296" cy="1740673"/>
          </a:xfrm>
        </p:grpSpPr>
        <p:sp>
          <p:nvSpPr>
            <p:cNvPr id="92" name="Oval 91"/>
            <p:cNvSpPr/>
            <p:nvPr/>
          </p:nvSpPr>
          <p:spPr>
            <a:xfrm>
              <a:off x="3783227" y="331825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3935627" y="347065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3950205" y="328644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4102605" y="343884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255005" y="359124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3614926" y="330897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3767326" y="346137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3919726" y="361377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4072126" y="376617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4224526" y="391857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3934304" y="3429572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4086704" y="3581972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4239104" y="3734372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4391504" y="3886772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4072126" y="332885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4224526" y="348125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4376926" y="363365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4529326" y="378605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4376926" y="338716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4529326" y="353956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4681726" y="369196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4834126" y="384436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3629502" y="352233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3781902" y="367473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3934302" y="382713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4086702" y="397953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4239102" y="413193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3796480" y="349053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3948880" y="364293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4101280" y="379533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4253680" y="394773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4406080" y="410013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3934302" y="338981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4086702" y="354221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4239102" y="369461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4391502" y="384701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4239102" y="344812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4391502" y="360052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4543902" y="375292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4453788" y="333680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4620766" y="330499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4773166" y="345739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4437887" y="347993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5" name="Oval 134"/>
            <p:cNvSpPr/>
            <p:nvPr/>
          </p:nvSpPr>
          <p:spPr>
            <a:xfrm>
              <a:off x="4590287" y="363233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4742687" y="378473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7" name="Oval 136"/>
            <p:cNvSpPr/>
            <p:nvPr/>
          </p:nvSpPr>
          <p:spPr>
            <a:xfrm>
              <a:off x="4452465" y="329572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4604865" y="344812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4757265" y="360052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0" name="Oval 139"/>
            <p:cNvSpPr/>
            <p:nvPr/>
          </p:nvSpPr>
          <p:spPr>
            <a:xfrm>
              <a:off x="4909665" y="375292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4742687" y="334740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>
              <a:off x="4895087" y="349980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3" name="Oval 142"/>
            <p:cNvSpPr/>
            <p:nvPr/>
          </p:nvSpPr>
          <p:spPr>
            <a:xfrm>
              <a:off x="5047487" y="365220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4" name="Oval 143"/>
            <p:cNvSpPr/>
            <p:nvPr/>
          </p:nvSpPr>
          <p:spPr>
            <a:xfrm>
              <a:off x="5047487" y="340571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5" name="Oval 144"/>
            <p:cNvSpPr/>
            <p:nvPr/>
          </p:nvSpPr>
          <p:spPr>
            <a:xfrm>
              <a:off x="5199887" y="355811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6" name="Oval 145"/>
            <p:cNvSpPr/>
            <p:nvPr/>
          </p:nvSpPr>
          <p:spPr>
            <a:xfrm>
              <a:off x="4452463" y="369328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4604863" y="384568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4757263" y="399808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9" name="Oval 148"/>
            <p:cNvSpPr/>
            <p:nvPr/>
          </p:nvSpPr>
          <p:spPr>
            <a:xfrm>
              <a:off x="4467041" y="350908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0" name="Oval 149"/>
            <p:cNvSpPr/>
            <p:nvPr/>
          </p:nvSpPr>
          <p:spPr>
            <a:xfrm>
              <a:off x="4619441" y="366148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4771841" y="381388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2" name="Oval 151"/>
            <p:cNvSpPr/>
            <p:nvPr/>
          </p:nvSpPr>
          <p:spPr>
            <a:xfrm>
              <a:off x="4924241" y="396628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5076641" y="411868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4604863" y="340836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5" name="Oval 154"/>
            <p:cNvSpPr/>
            <p:nvPr/>
          </p:nvSpPr>
          <p:spPr>
            <a:xfrm>
              <a:off x="4757263" y="356076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6" name="Oval 155"/>
            <p:cNvSpPr/>
            <p:nvPr/>
          </p:nvSpPr>
          <p:spPr>
            <a:xfrm>
              <a:off x="4909663" y="371316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7" name="Oval 156"/>
            <p:cNvSpPr/>
            <p:nvPr/>
          </p:nvSpPr>
          <p:spPr>
            <a:xfrm>
              <a:off x="4757263" y="331427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8" name="Oval 157"/>
            <p:cNvSpPr/>
            <p:nvPr/>
          </p:nvSpPr>
          <p:spPr>
            <a:xfrm>
              <a:off x="4909663" y="346667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9" name="Oval 158"/>
            <p:cNvSpPr/>
            <p:nvPr/>
          </p:nvSpPr>
          <p:spPr>
            <a:xfrm>
              <a:off x="5062063" y="361907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3826959" y="42445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>
              <a:off x="3979359" y="439698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4146337" y="436517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3" name="Oval 162"/>
            <p:cNvSpPr/>
            <p:nvPr/>
          </p:nvSpPr>
          <p:spPr>
            <a:xfrm>
              <a:off x="3689135" y="430553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4" name="Oval 163"/>
            <p:cNvSpPr/>
            <p:nvPr/>
          </p:nvSpPr>
          <p:spPr>
            <a:xfrm>
              <a:off x="3841535" y="445793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3993935" y="461033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6" name="Oval 165"/>
            <p:cNvSpPr/>
            <p:nvPr/>
          </p:nvSpPr>
          <p:spPr>
            <a:xfrm>
              <a:off x="3856113" y="4273734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7" name="Oval 166"/>
            <p:cNvSpPr/>
            <p:nvPr/>
          </p:nvSpPr>
          <p:spPr>
            <a:xfrm>
              <a:off x="4008513" y="4426134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8" name="Oval 167"/>
            <p:cNvSpPr/>
            <p:nvPr/>
          </p:nvSpPr>
          <p:spPr>
            <a:xfrm>
              <a:off x="4160913" y="4578534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4146335" y="432541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4033695" y="448312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1" name="Oval 170"/>
            <p:cNvSpPr/>
            <p:nvPr/>
          </p:nvSpPr>
          <p:spPr>
            <a:xfrm>
              <a:off x="4186095" y="463552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>
              <a:off x="3895871" y="454407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3" name="Oval 172"/>
            <p:cNvSpPr/>
            <p:nvPr/>
          </p:nvSpPr>
          <p:spPr>
            <a:xfrm>
              <a:off x="4048271" y="469647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>
              <a:off x="4200671" y="484887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5" name="Oval 174"/>
            <p:cNvSpPr/>
            <p:nvPr/>
          </p:nvSpPr>
          <p:spPr>
            <a:xfrm>
              <a:off x="4062849" y="4512274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6" name="Oval 175"/>
            <p:cNvSpPr/>
            <p:nvPr/>
          </p:nvSpPr>
          <p:spPr>
            <a:xfrm>
              <a:off x="4215249" y="4664674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4502828" y="3409692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8" name="Oval 177"/>
            <p:cNvSpPr/>
            <p:nvPr/>
          </p:nvSpPr>
          <p:spPr>
            <a:xfrm>
              <a:off x="4669806" y="3377887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9" name="Oval 178"/>
            <p:cNvSpPr/>
            <p:nvPr/>
          </p:nvSpPr>
          <p:spPr>
            <a:xfrm>
              <a:off x="4807628" y="3277170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0" name="Oval 179"/>
            <p:cNvSpPr/>
            <p:nvPr/>
          </p:nvSpPr>
          <p:spPr>
            <a:xfrm>
              <a:off x="5112428" y="3335480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4517404" y="3623050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4531982" y="3438845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>
              <a:off x="4684382" y="3591245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>
              <a:off x="4836782" y="3743645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5" name="Oval 184"/>
            <p:cNvSpPr/>
            <p:nvPr/>
          </p:nvSpPr>
          <p:spPr>
            <a:xfrm>
              <a:off x="4669804" y="3338128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>
              <a:off x="4501503" y="3766177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7" name="Oval 186"/>
            <p:cNvSpPr/>
            <p:nvPr/>
          </p:nvSpPr>
          <p:spPr>
            <a:xfrm>
              <a:off x="4653903" y="3918577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8" name="Oval 187"/>
            <p:cNvSpPr/>
            <p:nvPr/>
          </p:nvSpPr>
          <p:spPr>
            <a:xfrm>
              <a:off x="4806303" y="4070977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>
              <a:off x="4516081" y="3581972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0" name="Oval 189"/>
            <p:cNvSpPr/>
            <p:nvPr/>
          </p:nvSpPr>
          <p:spPr>
            <a:xfrm>
              <a:off x="4668481" y="3734372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1" name="Oval 190"/>
            <p:cNvSpPr/>
            <p:nvPr/>
          </p:nvSpPr>
          <p:spPr>
            <a:xfrm>
              <a:off x="4820881" y="3886772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4973281" y="4039172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4653903" y="3481255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4" name="Oval 193"/>
            <p:cNvSpPr/>
            <p:nvPr/>
          </p:nvSpPr>
          <p:spPr>
            <a:xfrm>
              <a:off x="4806303" y="3633655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5" name="Oval 194"/>
            <p:cNvSpPr/>
            <p:nvPr/>
          </p:nvSpPr>
          <p:spPr>
            <a:xfrm>
              <a:off x="4958703" y="3786055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6" name="Oval 195"/>
            <p:cNvSpPr/>
            <p:nvPr/>
          </p:nvSpPr>
          <p:spPr>
            <a:xfrm>
              <a:off x="5111103" y="3938455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4958703" y="3539565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8" name="Oval 197"/>
            <p:cNvSpPr/>
            <p:nvPr/>
          </p:nvSpPr>
          <p:spPr>
            <a:xfrm>
              <a:off x="5111103" y="3691965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9" name="Oval 198"/>
            <p:cNvSpPr/>
            <p:nvPr/>
          </p:nvSpPr>
          <p:spPr>
            <a:xfrm>
              <a:off x="5263503" y="3844365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0" name="Oval 199"/>
            <p:cNvSpPr/>
            <p:nvPr/>
          </p:nvSpPr>
          <p:spPr>
            <a:xfrm>
              <a:off x="4516079" y="3979535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1" name="Oval 200"/>
            <p:cNvSpPr/>
            <p:nvPr/>
          </p:nvSpPr>
          <p:spPr>
            <a:xfrm>
              <a:off x="4668479" y="4131935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2" name="Oval 201"/>
            <p:cNvSpPr/>
            <p:nvPr/>
          </p:nvSpPr>
          <p:spPr>
            <a:xfrm>
              <a:off x="4530657" y="3795330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3" name="Oval 202"/>
            <p:cNvSpPr/>
            <p:nvPr/>
          </p:nvSpPr>
          <p:spPr>
            <a:xfrm>
              <a:off x="4683057" y="3947730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4" name="Oval 203"/>
            <p:cNvSpPr/>
            <p:nvPr/>
          </p:nvSpPr>
          <p:spPr>
            <a:xfrm>
              <a:off x="4835457" y="4100130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4516079" y="3542213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6" name="Oval 205"/>
            <p:cNvSpPr/>
            <p:nvPr/>
          </p:nvSpPr>
          <p:spPr>
            <a:xfrm>
              <a:off x="4668479" y="3694613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4820879" y="3847013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8" name="Oval 207"/>
            <p:cNvSpPr/>
            <p:nvPr/>
          </p:nvSpPr>
          <p:spPr>
            <a:xfrm>
              <a:off x="4973279" y="3999413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9" name="Oval 208"/>
            <p:cNvSpPr/>
            <p:nvPr/>
          </p:nvSpPr>
          <p:spPr>
            <a:xfrm>
              <a:off x="4820879" y="3600523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0" name="Oval 209"/>
            <p:cNvSpPr/>
            <p:nvPr/>
          </p:nvSpPr>
          <p:spPr>
            <a:xfrm>
              <a:off x="4973279" y="3752923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1" name="Oval 210"/>
            <p:cNvSpPr/>
            <p:nvPr/>
          </p:nvSpPr>
          <p:spPr>
            <a:xfrm>
              <a:off x="5125679" y="3905323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2" name="Oval 211"/>
            <p:cNvSpPr/>
            <p:nvPr/>
          </p:nvSpPr>
          <p:spPr>
            <a:xfrm>
              <a:off x="5020989" y="3275845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3" name="Oval 212"/>
            <p:cNvSpPr/>
            <p:nvPr/>
          </p:nvSpPr>
          <p:spPr>
            <a:xfrm>
              <a:off x="5035565" y="3489203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4" name="Oval 213"/>
            <p:cNvSpPr/>
            <p:nvPr/>
          </p:nvSpPr>
          <p:spPr>
            <a:xfrm>
              <a:off x="5050143" y="3304998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5202543" y="3457398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>
              <a:off x="5019664" y="3632330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5172064" y="3784730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8" name="Oval 217"/>
            <p:cNvSpPr/>
            <p:nvPr/>
          </p:nvSpPr>
          <p:spPr>
            <a:xfrm>
              <a:off x="5034242" y="3448125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9" name="Oval 218"/>
            <p:cNvSpPr/>
            <p:nvPr/>
          </p:nvSpPr>
          <p:spPr>
            <a:xfrm>
              <a:off x="5186642" y="3600525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0" name="Oval 219"/>
            <p:cNvSpPr/>
            <p:nvPr/>
          </p:nvSpPr>
          <p:spPr>
            <a:xfrm>
              <a:off x="5172064" y="3347408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1" name="Oval 220"/>
            <p:cNvSpPr/>
            <p:nvPr/>
          </p:nvSpPr>
          <p:spPr>
            <a:xfrm>
              <a:off x="5034240" y="3845688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2" name="Oval 221"/>
            <p:cNvSpPr/>
            <p:nvPr/>
          </p:nvSpPr>
          <p:spPr>
            <a:xfrm>
              <a:off x="5186640" y="3998088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5048818" y="3661483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4" name="Oval 223"/>
            <p:cNvSpPr/>
            <p:nvPr/>
          </p:nvSpPr>
          <p:spPr>
            <a:xfrm>
              <a:off x="5201218" y="3813883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5" name="Oval 224"/>
            <p:cNvSpPr/>
            <p:nvPr/>
          </p:nvSpPr>
          <p:spPr>
            <a:xfrm>
              <a:off x="5034240" y="3408366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6" name="Oval 225"/>
            <p:cNvSpPr/>
            <p:nvPr/>
          </p:nvSpPr>
          <p:spPr>
            <a:xfrm>
              <a:off x="5186640" y="3560766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7" name="Oval 226"/>
            <p:cNvSpPr/>
            <p:nvPr/>
          </p:nvSpPr>
          <p:spPr>
            <a:xfrm>
              <a:off x="4159604" y="381388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8" name="Oval 227"/>
            <p:cNvSpPr/>
            <p:nvPr/>
          </p:nvSpPr>
          <p:spPr>
            <a:xfrm>
              <a:off x="3731558" y="406965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9" name="Oval 228"/>
            <p:cNvSpPr/>
            <p:nvPr/>
          </p:nvSpPr>
          <p:spPr>
            <a:xfrm>
              <a:off x="3883958" y="422205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0" name="Oval 229"/>
            <p:cNvSpPr/>
            <p:nvPr/>
          </p:nvSpPr>
          <p:spPr>
            <a:xfrm>
              <a:off x="3930341" y="381520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1" name="Oval 230"/>
            <p:cNvSpPr/>
            <p:nvPr/>
          </p:nvSpPr>
          <p:spPr>
            <a:xfrm>
              <a:off x="4082741" y="396760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2" name="Oval 231"/>
            <p:cNvSpPr/>
            <p:nvPr/>
          </p:nvSpPr>
          <p:spPr>
            <a:xfrm>
              <a:off x="4249719" y="393580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4402119" y="408820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4" name="Oval 233"/>
            <p:cNvSpPr/>
            <p:nvPr/>
          </p:nvSpPr>
          <p:spPr>
            <a:xfrm>
              <a:off x="3979381" y="3888097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>
              <a:off x="4131781" y="4040497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4146359" y="3856292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4298759" y="4008692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8" name="Oval 237"/>
            <p:cNvSpPr/>
            <p:nvPr/>
          </p:nvSpPr>
          <p:spPr>
            <a:xfrm>
              <a:off x="4436581" y="3907975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4588981" y="3813885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3841557" y="3949055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1" name="Oval 240"/>
            <p:cNvSpPr/>
            <p:nvPr/>
          </p:nvSpPr>
          <p:spPr>
            <a:xfrm>
              <a:off x="3993957" y="4101455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2" name="Oval 241"/>
            <p:cNvSpPr/>
            <p:nvPr/>
          </p:nvSpPr>
          <p:spPr>
            <a:xfrm>
              <a:off x="4146357" y="4253855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4008535" y="3917250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4" name="Oval 243"/>
            <p:cNvSpPr/>
            <p:nvPr/>
          </p:nvSpPr>
          <p:spPr>
            <a:xfrm>
              <a:off x="4160935" y="4069650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4146357" y="3816533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4298757" y="3968933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4451157" y="3874843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4359718" y="3815208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4512118" y="3967608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0" name="Oval 249"/>
            <p:cNvSpPr/>
            <p:nvPr/>
          </p:nvSpPr>
          <p:spPr>
            <a:xfrm>
              <a:off x="3734214" y="4366501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1" name="Oval 250"/>
            <p:cNvSpPr/>
            <p:nvPr/>
          </p:nvSpPr>
          <p:spPr>
            <a:xfrm>
              <a:off x="3886614" y="4518901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2" name="Oval 251"/>
            <p:cNvSpPr/>
            <p:nvPr/>
          </p:nvSpPr>
          <p:spPr>
            <a:xfrm>
              <a:off x="4053592" y="4487096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3" name="Oval 252"/>
            <p:cNvSpPr/>
            <p:nvPr/>
          </p:nvSpPr>
          <p:spPr>
            <a:xfrm>
              <a:off x="3748790" y="4579859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>
              <a:off x="3901190" y="4732259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5" name="Oval 254"/>
            <p:cNvSpPr/>
            <p:nvPr/>
          </p:nvSpPr>
          <p:spPr>
            <a:xfrm>
              <a:off x="3763368" y="4395654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6" name="Oval 255"/>
            <p:cNvSpPr/>
            <p:nvPr/>
          </p:nvSpPr>
          <p:spPr>
            <a:xfrm>
              <a:off x="3915768" y="4548054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7" name="Oval 256"/>
            <p:cNvSpPr/>
            <p:nvPr/>
          </p:nvSpPr>
          <p:spPr>
            <a:xfrm>
              <a:off x="4068168" y="4700454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8" name="Oval 257"/>
            <p:cNvSpPr/>
            <p:nvPr/>
          </p:nvSpPr>
          <p:spPr>
            <a:xfrm>
              <a:off x="4053590" y="4447337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9" name="Oval 258"/>
            <p:cNvSpPr/>
            <p:nvPr/>
          </p:nvSpPr>
          <p:spPr>
            <a:xfrm>
              <a:off x="3940950" y="4605041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0" name="Oval 259"/>
            <p:cNvSpPr/>
            <p:nvPr/>
          </p:nvSpPr>
          <p:spPr>
            <a:xfrm>
              <a:off x="4093350" y="4757441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1" name="Oval 260"/>
            <p:cNvSpPr/>
            <p:nvPr/>
          </p:nvSpPr>
          <p:spPr>
            <a:xfrm>
              <a:off x="3803126" y="4665999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2" name="Oval 261"/>
            <p:cNvSpPr/>
            <p:nvPr/>
          </p:nvSpPr>
          <p:spPr>
            <a:xfrm>
              <a:off x="3955526" y="4818399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3" name="Oval 262"/>
            <p:cNvSpPr/>
            <p:nvPr/>
          </p:nvSpPr>
          <p:spPr>
            <a:xfrm>
              <a:off x="4107926" y="4970799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4" name="Oval 263"/>
            <p:cNvSpPr/>
            <p:nvPr/>
          </p:nvSpPr>
          <p:spPr>
            <a:xfrm>
              <a:off x="3970104" y="4634194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5" name="Oval 264"/>
            <p:cNvSpPr/>
            <p:nvPr/>
          </p:nvSpPr>
          <p:spPr>
            <a:xfrm>
              <a:off x="4122504" y="4786594"/>
              <a:ext cx="45719" cy="45719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Isosceles Triangle 15"/>
          <p:cNvSpPr/>
          <p:nvPr/>
        </p:nvSpPr>
        <p:spPr>
          <a:xfrm>
            <a:off x="10087319" y="1102889"/>
            <a:ext cx="312999" cy="165213"/>
          </a:xfrm>
          <a:prstGeom prst="triangle">
            <a:avLst/>
          </a:prstGeom>
          <a:solidFill>
            <a:srgbClr val="FBFBFC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ounded Rectangle 265"/>
          <p:cNvSpPr/>
          <p:nvPr/>
        </p:nvSpPr>
        <p:spPr>
          <a:xfrm>
            <a:off x="9184440" y="1260808"/>
            <a:ext cx="1543747" cy="4692114"/>
          </a:xfrm>
          <a:prstGeom prst="roundRect">
            <a:avLst>
              <a:gd name="adj" fmla="val 4200"/>
            </a:avLst>
          </a:prstGeom>
          <a:solidFill>
            <a:srgbClr val="FBFBFC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109604" y="1262781"/>
            <a:ext cx="288202" cy="211509"/>
          </a:xfrm>
          <a:prstGeom prst="rect">
            <a:avLst/>
          </a:prstGeom>
          <a:solidFill>
            <a:srgbClr val="FB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617139" y="1468828"/>
            <a:ext cx="1920831" cy="3762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b="1" dirty="0" smtClean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Contributors</a:t>
            </a:r>
            <a:r>
              <a:rPr lang="en-US" sz="900" dirty="0" smtClean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900" dirty="0">
              <a:solidFill>
                <a:srgbClr val="4F50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>
              <a:lnSpc>
                <a:spcPct val="150000"/>
              </a:lnSpc>
            </a:pPr>
            <a:endParaRPr lang="en-US" sz="900" dirty="0" smtClean="0">
              <a:solidFill>
                <a:srgbClr val="4F50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>
              <a:lnSpc>
                <a:spcPct val="150000"/>
              </a:lnSpc>
            </a:pPr>
            <a:r>
              <a:rPr lang="en-US" sz="900" dirty="0" err="1" smtClean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Vikas</a:t>
            </a:r>
            <a:r>
              <a:rPr lang="en-US" sz="900" dirty="0" smtClean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900" dirty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Chaudhary</a:t>
            </a:r>
          </a:p>
          <a:p>
            <a:pPr algn="r">
              <a:lnSpc>
                <a:spcPct val="150000"/>
              </a:lnSpc>
            </a:pPr>
            <a:r>
              <a:rPr lang="en-US" sz="900" dirty="0" err="1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Vineet</a:t>
            </a:r>
            <a:r>
              <a:rPr lang="en-US" sz="900" dirty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900" dirty="0" err="1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Chikarmane</a:t>
            </a:r>
            <a:endParaRPr lang="en-US" sz="900" dirty="0">
              <a:solidFill>
                <a:srgbClr val="4F50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>
              <a:lnSpc>
                <a:spcPct val="150000"/>
              </a:lnSpc>
            </a:pPr>
            <a:r>
              <a:rPr lang="en-US" sz="900" dirty="0" err="1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Indra</a:t>
            </a:r>
            <a:r>
              <a:rPr lang="en-US" sz="900" dirty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900" dirty="0" err="1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Verman</a:t>
            </a:r>
            <a:endParaRPr lang="en-US" sz="900" dirty="0">
              <a:solidFill>
                <a:srgbClr val="4F50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>
              <a:lnSpc>
                <a:spcPct val="150000"/>
              </a:lnSpc>
            </a:pPr>
            <a:r>
              <a:rPr lang="en-US" sz="900" dirty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Ashok </a:t>
            </a:r>
            <a:r>
              <a:rPr lang="en-US" sz="900" dirty="0" err="1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Hegde</a:t>
            </a:r>
            <a:endParaRPr lang="en-US" sz="900" dirty="0">
              <a:solidFill>
                <a:srgbClr val="4F50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>
              <a:lnSpc>
                <a:spcPct val="150000"/>
              </a:lnSpc>
            </a:pPr>
            <a:r>
              <a:rPr lang="en-US" sz="900" dirty="0" err="1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Karthik</a:t>
            </a:r>
            <a:r>
              <a:rPr lang="en-US" sz="900" dirty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900" dirty="0" err="1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Sashidhar</a:t>
            </a:r>
            <a:endParaRPr lang="en-US" sz="900" dirty="0">
              <a:solidFill>
                <a:srgbClr val="4F50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>
              <a:lnSpc>
                <a:spcPct val="150000"/>
              </a:lnSpc>
            </a:pPr>
            <a:r>
              <a:rPr lang="en-US" sz="900" dirty="0" err="1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Avneesh</a:t>
            </a:r>
            <a:r>
              <a:rPr lang="en-US" sz="900" dirty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Gupta</a:t>
            </a:r>
          </a:p>
          <a:p>
            <a:pPr algn="r">
              <a:lnSpc>
                <a:spcPct val="150000"/>
              </a:lnSpc>
            </a:pPr>
            <a:r>
              <a:rPr lang="en-US" sz="900" dirty="0" err="1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Sanjiv</a:t>
            </a:r>
            <a:r>
              <a:rPr lang="en-US" sz="900" dirty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Sharma</a:t>
            </a:r>
          </a:p>
          <a:p>
            <a:pPr algn="r">
              <a:lnSpc>
                <a:spcPct val="150000"/>
              </a:lnSpc>
            </a:pPr>
            <a:r>
              <a:rPr lang="en-US" sz="900" dirty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Mitesh Thakkar</a:t>
            </a:r>
          </a:p>
          <a:p>
            <a:pPr algn="r">
              <a:lnSpc>
                <a:spcPct val="150000"/>
              </a:lnSpc>
            </a:pPr>
            <a:r>
              <a:rPr lang="en-US" sz="900" dirty="0" err="1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Vandana</a:t>
            </a:r>
            <a:r>
              <a:rPr lang="en-US" sz="900" dirty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Viswanathan </a:t>
            </a:r>
          </a:p>
          <a:p>
            <a:pPr algn="r">
              <a:lnSpc>
                <a:spcPct val="150000"/>
              </a:lnSpc>
            </a:pPr>
            <a:r>
              <a:rPr lang="en-US" sz="900" dirty="0" err="1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Arun</a:t>
            </a:r>
            <a:r>
              <a:rPr lang="en-US" sz="900" dirty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900" dirty="0" err="1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Ramanujanpuram</a:t>
            </a:r>
            <a:endParaRPr lang="en-US" sz="900" dirty="0">
              <a:solidFill>
                <a:srgbClr val="4F50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>
              <a:lnSpc>
                <a:spcPct val="150000"/>
              </a:lnSpc>
            </a:pPr>
            <a:r>
              <a:rPr lang="en-US" sz="900" dirty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V.S.R. V </a:t>
            </a:r>
            <a:r>
              <a:rPr lang="en-US" sz="900" dirty="0" err="1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Raghavan</a:t>
            </a:r>
            <a:endParaRPr lang="en-US" sz="900" dirty="0">
              <a:solidFill>
                <a:srgbClr val="4F50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>
              <a:lnSpc>
                <a:spcPct val="150000"/>
              </a:lnSpc>
            </a:pPr>
            <a:r>
              <a:rPr lang="en-US" sz="900" dirty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Inna </a:t>
            </a:r>
            <a:r>
              <a:rPr lang="en-US" sz="900" dirty="0" err="1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Bochkova</a:t>
            </a:r>
            <a:endParaRPr lang="en-US" sz="900" dirty="0">
              <a:solidFill>
                <a:srgbClr val="4F50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>
              <a:lnSpc>
                <a:spcPct val="150000"/>
              </a:lnSpc>
            </a:pPr>
            <a:r>
              <a:rPr lang="en-US" sz="900" dirty="0" err="1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Bharati</a:t>
            </a:r>
            <a:r>
              <a:rPr lang="en-US" sz="900" dirty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Mishra</a:t>
            </a:r>
          </a:p>
          <a:p>
            <a:pPr algn="r">
              <a:lnSpc>
                <a:spcPct val="150000"/>
              </a:lnSpc>
            </a:pPr>
            <a:r>
              <a:rPr lang="en-US" sz="900" dirty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Sandeep </a:t>
            </a:r>
            <a:r>
              <a:rPr lang="en-US" sz="900" dirty="0" err="1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Bamane</a:t>
            </a:r>
            <a:endParaRPr lang="en-US" sz="900" dirty="0">
              <a:solidFill>
                <a:srgbClr val="4F50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>
              <a:lnSpc>
                <a:spcPct val="150000"/>
              </a:lnSpc>
            </a:pPr>
            <a:r>
              <a:rPr lang="en-US" sz="900" dirty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Gora </a:t>
            </a:r>
            <a:r>
              <a:rPr lang="en-US" sz="900" dirty="0" err="1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Mohanty</a:t>
            </a:r>
            <a:endParaRPr lang="en-US" sz="900" dirty="0">
              <a:solidFill>
                <a:srgbClr val="4F50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>
              <a:lnSpc>
                <a:spcPct val="150000"/>
              </a:lnSpc>
            </a:pPr>
            <a:r>
              <a:rPr lang="en-US" sz="900" dirty="0" err="1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Inika</a:t>
            </a:r>
            <a:r>
              <a:rPr lang="en-US" sz="900" dirty="0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900" dirty="0" err="1">
                <a:solidFill>
                  <a:srgbClr val="4F50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Chikarmane</a:t>
            </a:r>
            <a:endParaRPr lang="en-US" sz="900" dirty="0">
              <a:solidFill>
                <a:srgbClr val="4F50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655856" y="2029506"/>
            <a:ext cx="45719" cy="294700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6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2337</TotalTime>
  <Words>299</Words>
  <Application>Microsoft Office PowerPoint</Application>
  <PresentationFormat>Widescreen</PresentationFormat>
  <Paragraphs>182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Mangal</vt:lpstr>
      <vt:lpstr>Roboto</vt:lpstr>
      <vt:lpstr>Tunga</vt:lpstr>
      <vt:lpstr>Webdings</vt:lpstr>
      <vt:lpstr>Wingdings 2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Mitesh Thakkar</dc:creator>
  <cp:lastModifiedBy>Mitesh Thakkar</cp:lastModifiedBy>
  <cp:revision>81</cp:revision>
  <dcterms:created xsi:type="dcterms:W3CDTF">2020-03-31T18:29:37Z</dcterms:created>
  <dcterms:modified xsi:type="dcterms:W3CDTF">2020-04-10T14:28:01Z</dcterms:modified>
</cp:coreProperties>
</file>