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3" r:id="rId10"/>
    <p:sldId id="265" r:id="rId11"/>
    <p:sldId id="266"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E80E0C-4342-4797-9045-29B82DB901F8}"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A2B0BC5-7A93-4829-AA4B-7C34796BC270}" type="slidenum">
              <a:rPr lang="en-IN" smtClean="0"/>
              <a:t>‹#›</a:t>
            </a:fld>
            <a:endParaRPr lang="en-IN"/>
          </a:p>
        </p:txBody>
      </p:sp>
    </p:spTree>
    <p:extLst>
      <p:ext uri="{BB962C8B-B14F-4D97-AF65-F5344CB8AC3E}">
        <p14:creationId xmlns:p14="http://schemas.microsoft.com/office/powerpoint/2010/main" val="280395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80E0C-4342-4797-9045-29B82DB901F8}"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259404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80E0C-4342-4797-9045-29B82DB901F8}"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113852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80E0C-4342-4797-9045-29B82DB901F8}" type="datetimeFigureOut">
              <a:rPr lang="en-IN" smtClean="0"/>
              <a:t>22-07-2019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193420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4E80E0C-4342-4797-9045-29B82DB901F8}" type="datetimeFigureOut">
              <a:rPr lang="en-IN" smtClean="0"/>
              <a:t>22-07-2019</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A2B0BC5-7A93-4829-AA4B-7C34796BC270}" type="slidenum">
              <a:rPr lang="en-IN" smtClean="0"/>
              <a:t>‹#›</a:t>
            </a:fld>
            <a:endParaRPr lang="en-IN"/>
          </a:p>
        </p:txBody>
      </p:sp>
    </p:spTree>
    <p:extLst>
      <p:ext uri="{BB962C8B-B14F-4D97-AF65-F5344CB8AC3E}">
        <p14:creationId xmlns:p14="http://schemas.microsoft.com/office/powerpoint/2010/main" val="326212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E80E0C-4342-4797-9045-29B82DB901F8}" type="datetimeFigureOut">
              <a:rPr lang="en-IN" smtClean="0"/>
              <a:t>22-07-2019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1818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E80E0C-4342-4797-9045-29B82DB901F8}" type="datetimeFigureOut">
              <a:rPr lang="en-IN" smtClean="0"/>
              <a:t>22-07-2019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7807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E80E0C-4342-4797-9045-29B82DB901F8}" type="datetimeFigureOut">
              <a:rPr lang="en-IN" smtClean="0"/>
              <a:t>22-07-2019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313474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80E0C-4342-4797-9045-29B82DB901F8}" type="datetimeFigureOut">
              <a:rPr lang="en-IN" smtClean="0"/>
              <a:t>22-07-2019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9935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80E0C-4342-4797-9045-29B82DB901F8}" type="datetimeFigureOut">
              <a:rPr lang="en-IN" smtClean="0"/>
              <a:t>22-07-2019</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258614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80E0C-4342-4797-9045-29B82DB901F8}" type="datetimeFigureOut">
              <a:rPr lang="en-IN" smtClean="0"/>
              <a:t>22-07-2019</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A2B0BC5-7A93-4829-AA4B-7C34796BC270}" type="slidenum">
              <a:rPr lang="en-IN" smtClean="0"/>
              <a:t>‹#›</a:t>
            </a:fld>
            <a:endParaRPr lang="en-IN"/>
          </a:p>
        </p:txBody>
      </p:sp>
    </p:spTree>
    <p:extLst>
      <p:ext uri="{BB962C8B-B14F-4D97-AF65-F5344CB8AC3E}">
        <p14:creationId xmlns:p14="http://schemas.microsoft.com/office/powerpoint/2010/main" val="347954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4E80E0C-4342-4797-9045-29B82DB901F8}" type="datetimeFigureOut">
              <a:rPr lang="en-IN" smtClean="0"/>
              <a:t>22-07-2019</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A2B0BC5-7A93-4829-AA4B-7C34796BC270}" type="slidenum">
              <a:rPr lang="en-IN" smtClean="0"/>
              <a:t>‹#›</a:t>
            </a:fld>
            <a:endParaRPr lang="en-IN"/>
          </a:p>
        </p:txBody>
      </p:sp>
    </p:spTree>
    <p:extLst>
      <p:ext uri="{BB962C8B-B14F-4D97-AF65-F5344CB8AC3E}">
        <p14:creationId xmlns:p14="http://schemas.microsoft.com/office/powerpoint/2010/main" val="357827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kavya.atluri@Capgemini.com" TargetMode="External"/><Relationship Id="rId2" Type="http://schemas.openxmlformats.org/officeDocument/2006/relationships/hyperlink" Target="mailto:prakash.poddar@Capgemini.com" TargetMode="External"/><Relationship Id="rId1" Type="http://schemas.openxmlformats.org/officeDocument/2006/relationships/slideLayout" Target="../slideLayouts/slideLayout2.xml"/><Relationship Id="rId4" Type="http://schemas.openxmlformats.org/officeDocument/2006/relationships/hyperlink" Target="mailto:sameera.boyina@Capgemini.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HELPING HAND</a:t>
            </a:r>
            <a:endParaRPr lang="en-IN" dirty="0"/>
          </a:p>
        </p:txBody>
      </p:sp>
      <p:sp>
        <p:nvSpPr>
          <p:cNvPr id="3" name="Subtitle 2"/>
          <p:cNvSpPr>
            <a:spLocks noGrp="1"/>
          </p:cNvSpPr>
          <p:nvPr>
            <p:ph type="subTitle" idx="1"/>
          </p:nvPr>
        </p:nvSpPr>
        <p:spPr/>
        <p:txBody>
          <a:bodyPr/>
          <a:lstStyle/>
          <a:p>
            <a:r>
              <a:rPr lang="en-US" dirty="0" smtClean="0"/>
              <a:t>Uipath Hackathon Project:</a:t>
            </a:r>
          </a:p>
          <a:p>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140932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t>
            </a:r>
            <a:r>
              <a:rPr lang="en-US" dirty="0" smtClean="0"/>
              <a:t>Explanation(Continued)</a:t>
            </a:r>
            <a:endParaRPr lang="en-IN" dirty="0"/>
          </a:p>
        </p:txBody>
      </p:sp>
      <p:sp>
        <p:nvSpPr>
          <p:cNvPr id="5" name="Content Placeholder 4"/>
          <p:cNvSpPr>
            <a:spLocks noGrp="1"/>
          </p:cNvSpPr>
          <p:nvPr>
            <p:ph idx="1"/>
          </p:nvPr>
        </p:nvSpPr>
        <p:spPr/>
        <p:txBody>
          <a:bodyPr/>
          <a:lstStyle/>
          <a:p>
            <a:r>
              <a:rPr lang="en-US" dirty="0" smtClean="0">
                <a:solidFill>
                  <a:srgbClr val="FF0000"/>
                </a:solidFill>
              </a:rPr>
              <a:t>Email Automation Bot:</a:t>
            </a:r>
            <a:r>
              <a:rPr lang="en-US" dirty="0" smtClean="0"/>
              <a:t>  We have used Email automation to advertise the patients to our member hospital by sending request mails to the hospital by matching the location of patient and hospital.</a:t>
            </a:r>
            <a:endParaRPr lang="en-US" dirty="0" smtClean="0">
              <a:solidFill>
                <a:srgbClr val="FF0000"/>
              </a:solidFill>
            </a:endParaRPr>
          </a:p>
          <a:p>
            <a:r>
              <a:rPr lang="en-US" dirty="0" smtClean="0"/>
              <a:t>When a hospital accepts the request for the patient than they reply back to our mail which we process with the bot by filtering the subject.</a:t>
            </a:r>
          </a:p>
          <a:p>
            <a:r>
              <a:rPr lang="en-US" dirty="0" smtClean="0"/>
              <a:t>From the reply mail of the hospital we read the body and update the request table with hospital id, patient id, progress status and appointment date.</a:t>
            </a:r>
          </a:p>
          <a:p>
            <a:r>
              <a:rPr lang="en-US" dirty="0" smtClean="0"/>
              <a:t>We have used database connect activity to connect to database , outlook activity</a:t>
            </a:r>
            <a:r>
              <a:rPr lang="en-US" dirty="0"/>
              <a:t> </a:t>
            </a:r>
            <a:r>
              <a:rPr lang="en-US" dirty="0" smtClean="0"/>
              <a:t>to send and receive mail, if block to sort based on location, for each to go through the body of mail and assign to assign variables to row data and process it and regular expression to read mail body and extract required data and execute query to execute sql query. </a:t>
            </a:r>
          </a:p>
        </p:txBody>
      </p:sp>
      <p:sp>
        <p:nvSpPr>
          <p:cNvPr id="6" name="Footer Placeholder 5"/>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146955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BotS Explanation(Continued)</a:t>
            </a:r>
            <a:endParaRPr lang="en-IN" dirty="0"/>
          </a:p>
        </p:txBody>
      </p:sp>
      <p:sp>
        <p:nvSpPr>
          <p:cNvPr id="3" name="Content Placeholder 2"/>
          <p:cNvSpPr>
            <a:spLocks noGrp="1"/>
          </p:cNvSpPr>
          <p:nvPr>
            <p:ph idx="1"/>
          </p:nvPr>
        </p:nvSpPr>
        <p:spPr/>
        <p:txBody>
          <a:bodyPr>
            <a:normAutofit/>
          </a:bodyPr>
          <a:lstStyle/>
          <a:p>
            <a:r>
              <a:rPr lang="en-US" dirty="0" smtClean="0">
                <a:solidFill>
                  <a:srgbClr val="FF0000"/>
                </a:solidFill>
              </a:rPr>
              <a:t>Aadhar Basic Verification Bot: </a:t>
            </a:r>
            <a:r>
              <a:rPr lang="en-US" dirty="0" smtClean="0"/>
              <a:t>when we register patient we take Aadhar number as the patient-id and in future development of our </a:t>
            </a:r>
            <a:r>
              <a:rPr lang="en-US" dirty="0" err="1" smtClean="0"/>
              <a:t>ui</a:t>
            </a:r>
            <a:r>
              <a:rPr lang="en-US" dirty="0" smtClean="0"/>
              <a:t> we will have a upload button for Aadhar card.</a:t>
            </a:r>
          </a:p>
          <a:p>
            <a:r>
              <a:rPr lang="en-US" dirty="0" smtClean="0"/>
              <a:t>Once the Aadhar is uploaded we scrap the Aadhar and apply regular expression on the scrapped data and extract Aadhar number and match the Aadhar number with patient id if it matches we upgrade the patient as first step verified.</a:t>
            </a:r>
          </a:p>
          <a:p>
            <a:r>
              <a:rPr lang="en-US" dirty="0" smtClean="0"/>
              <a:t>We have used read pdf activity to extract pdf data than used matches activity to apply regular expression and get Aadhar number, connect activity to connect to sql, execute query and for each to compare and validate Aadhar number.</a:t>
            </a:r>
          </a:p>
          <a:p>
            <a:r>
              <a:rPr lang="en-US" dirty="0" smtClean="0">
                <a:solidFill>
                  <a:srgbClr val="FF0000"/>
                </a:solidFill>
              </a:rPr>
              <a:t>Appointment Reminder Bot:</a:t>
            </a:r>
            <a:r>
              <a:rPr lang="en-US" dirty="0" smtClean="0"/>
              <a:t> This bot reads the request table and if inprogress is true  than extracts patients mail using its id and sends appointment reminder mail.</a:t>
            </a:r>
          </a:p>
          <a:p>
            <a:r>
              <a:rPr lang="en-US" dirty="0" smtClean="0"/>
              <a:t>Activities used are connect, execute query, for each and outlook activity.</a:t>
            </a:r>
            <a:endParaRPr lang="en-US" dirty="0"/>
          </a:p>
          <a:p>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418296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Requirement</a:t>
            </a:r>
            <a:endParaRPr lang="en-IN" dirty="0"/>
          </a:p>
        </p:txBody>
      </p:sp>
      <p:sp>
        <p:nvSpPr>
          <p:cNvPr id="3" name="Content Placeholder 2"/>
          <p:cNvSpPr>
            <a:spLocks noGrp="1"/>
          </p:cNvSpPr>
          <p:nvPr>
            <p:ph idx="1"/>
          </p:nvPr>
        </p:nvSpPr>
        <p:spPr/>
        <p:txBody>
          <a:bodyPr/>
          <a:lstStyle/>
          <a:p>
            <a:r>
              <a:rPr lang="en-US" dirty="0" smtClean="0"/>
              <a:t>We created our database using postgres sql.</a:t>
            </a:r>
          </a:p>
          <a:p>
            <a:r>
              <a:rPr lang="en-US" dirty="0" smtClean="0"/>
              <a:t>Tables Created : patients, hospitals, request.</a:t>
            </a:r>
          </a:p>
          <a:p>
            <a:r>
              <a:rPr lang="en-US" dirty="0" smtClean="0"/>
              <a:t>Patient table data: patientid(varchar), patientname(varchar), patientage(int), patientemail(varchar), patientphonenumber(varchar), patientaddress(varchar), patientdisease(varchar).</a:t>
            </a:r>
          </a:p>
          <a:p>
            <a:r>
              <a:rPr lang="en-US" dirty="0" smtClean="0"/>
              <a:t>Hospital </a:t>
            </a:r>
            <a:r>
              <a:rPr lang="en-US" dirty="0"/>
              <a:t>table </a:t>
            </a:r>
            <a:r>
              <a:rPr lang="en-US" dirty="0" smtClean="0"/>
              <a:t>data: hospitalid(varchar</a:t>
            </a:r>
            <a:r>
              <a:rPr lang="en-US" dirty="0"/>
              <a:t>), </a:t>
            </a:r>
            <a:r>
              <a:rPr lang="en-US" dirty="0" smtClean="0"/>
              <a:t>hospitalname(varchar), hospitalemail(varchar), hospitalnumber(varchar), hospitaladdress(varchar),registrationdate(date).</a:t>
            </a:r>
          </a:p>
          <a:p>
            <a:r>
              <a:rPr lang="en-US" dirty="0" smtClean="0"/>
              <a:t>Request table data: requestfrom(varchar), requesto(varchar), inprogress(Boolean), iscompleted(Boolean), </a:t>
            </a:r>
            <a:r>
              <a:rPr lang="en-US" dirty="0" err="1" smtClean="0"/>
              <a:t>appointmentdate</a:t>
            </a:r>
            <a:r>
              <a:rPr lang="en-US" dirty="0" smtClean="0"/>
              <a:t>(date).</a:t>
            </a:r>
            <a:endParaRPr lang="en-US"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3177307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and conclusion</a:t>
            </a:r>
            <a:endParaRPr lang="en-IN" dirty="0"/>
          </a:p>
        </p:txBody>
      </p:sp>
      <p:sp>
        <p:nvSpPr>
          <p:cNvPr id="3" name="Content Placeholder 2"/>
          <p:cNvSpPr>
            <a:spLocks noGrp="1"/>
          </p:cNvSpPr>
          <p:nvPr>
            <p:ph idx="1"/>
          </p:nvPr>
        </p:nvSpPr>
        <p:spPr/>
        <p:txBody>
          <a:bodyPr/>
          <a:lstStyle/>
          <a:p>
            <a:r>
              <a:rPr lang="en-US" dirty="0" smtClean="0"/>
              <a:t>In future it can be very helpful for quick processing of  patient request, keeping track of their requests, amount spend on each patient, keeping count of ngo treasury and keeping it updated with debits and credits.</a:t>
            </a:r>
          </a:p>
          <a:p>
            <a:r>
              <a:rPr lang="en-US" dirty="0" smtClean="0"/>
              <a:t>Lastly I would like to conclude thanking uipath for giving us this opportunity because of which we were able to create such a project and we are looking forward to carry doing this project with modifications </a:t>
            </a:r>
            <a:r>
              <a:rPr lang="en-US" smtClean="0"/>
              <a:t>and improvements.</a:t>
            </a: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341375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Content Placeholder 2"/>
          <p:cNvSpPr>
            <a:spLocks noGrp="1"/>
          </p:cNvSpPr>
          <p:nvPr>
            <p:ph idx="1"/>
          </p:nvPr>
        </p:nvSpPr>
        <p:spPr/>
        <p:txBody>
          <a:bodyPr>
            <a:normAutofit/>
          </a:bodyPr>
          <a:lstStyle/>
          <a:p>
            <a:r>
              <a:rPr lang="en-US" dirty="0" smtClean="0"/>
              <a:t>Acknowledgement</a:t>
            </a:r>
          </a:p>
          <a:p>
            <a:r>
              <a:rPr lang="en-US" dirty="0" smtClean="0"/>
              <a:t>Video Link</a:t>
            </a:r>
            <a:endParaRPr lang="en-US" dirty="0" smtClean="0"/>
          </a:p>
          <a:p>
            <a:r>
              <a:rPr lang="en-US" dirty="0" smtClean="0"/>
              <a:t>Team Information</a:t>
            </a:r>
          </a:p>
          <a:p>
            <a:r>
              <a:rPr lang="en-US" dirty="0" smtClean="0"/>
              <a:t>Abstract</a:t>
            </a:r>
          </a:p>
          <a:p>
            <a:r>
              <a:rPr lang="en-US" dirty="0" smtClean="0"/>
              <a:t>Project Details</a:t>
            </a:r>
          </a:p>
          <a:p>
            <a:r>
              <a:rPr lang="en-US" dirty="0" smtClean="0"/>
              <a:t>UI Explanation</a:t>
            </a:r>
          </a:p>
          <a:p>
            <a:r>
              <a:rPr lang="en-US" dirty="0" smtClean="0"/>
              <a:t>Uipath Bots  Explanation</a:t>
            </a:r>
          </a:p>
          <a:p>
            <a:r>
              <a:rPr lang="en-US" dirty="0" smtClean="0"/>
              <a:t>Database Requirements</a:t>
            </a:r>
          </a:p>
          <a:p>
            <a:r>
              <a:rPr lang="en-US" dirty="0" smtClean="0"/>
              <a:t>Future Scope</a:t>
            </a:r>
            <a:r>
              <a:rPr lang="en-IN" dirty="0" smtClean="0"/>
              <a:t> &amp; Conclusion</a:t>
            </a:r>
            <a:endParaRPr lang="en-US" dirty="0" smtClean="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300498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Link</a:t>
            </a:r>
            <a:endParaRPr lang="en-IN" dirty="0"/>
          </a:p>
        </p:txBody>
      </p:sp>
      <p:sp>
        <p:nvSpPr>
          <p:cNvPr id="3" name="Content Placeholder 2"/>
          <p:cNvSpPr>
            <a:spLocks noGrp="1"/>
          </p:cNvSpPr>
          <p:nvPr>
            <p:ph idx="1"/>
          </p:nvPr>
        </p:nvSpPr>
        <p:spPr/>
        <p:txBody>
          <a:bodyPr/>
          <a:lstStyle/>
          <a:p>
            <a:r>
              <a:rPr lang="en-US" dirty="0" smtClean="0"/>
              <a:t>You can find the working demo of our project on </a:t>
            </a:r>
            <a:r>
              <a:rPr lang="en-US" dirty="0" err="1" smtClean="0"/>
              <a:t>vimeo</a:t>
            </a:r>
            <a:r>
              <a:rPr lang="en-US" dirty="0" smtClean="0"/>
              <a:t>.</a:t>
            </a:r>
          </a:p>
          <a:p>
            <a:endParaRPr lang="en-US" dirty="0"/>
          </a:p>
          <a:p>
            <a:pPr marL="0" indent="0">
              <a:buNone/>
            </a:pPr>
            <a:r>
              <a:rPr lang="en-US" dirty="0" smtClean="0"/>
              <a:t> https://vimeo.com/349440910</a:t>
            </a: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183643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IN" dirty="0"/>
          </a:p>
        </p:txBody>
      </p:sp>
      <p:sp>
        <p:nvSpPr>
          <p:cNvPr id="3" name="Content Placeholder 2"/>
          <p:cNvSpPr>
            <a:spLocks noGrp="1"/>
          </p:cNvSpPr>
          <p:nvPr>
            <p:ph idx="1"/>
          </p:nvPr>
        </p:nvSpPr>
        <p:spPr/>
        <p:txBody>
          <a:bodyPr/>
          <a:lstStyle/>
          <a:p>
            <a:pPr marL="0" indent="0">
              <a:buNone/>
            </a:pPr>
            <a:r>
              <a:rPr lang="en-US" dirty="0" smtClean="0"/>
              <a:t>First of all we would like to thank uipath for giving us this opportunity to learn robotic process automation and showcase our skills, next we extend or gratefulness to devpost for giving aspiring youths and also experienced people the opportunity to do something extra and learn by competing.</a:t>
            </a:r>
          </a:p>
          <a:p>
            <a:pPr marL="0" indent="0">
              <a:buNone/>
            </a:pPr>
            <a:r>
              <a:rPr lang="en-US" dirty="0" smtClean="0"/>
              <a:t> </a:t>
            </a:r>
            <a:r>
              <a:rPr lang="en-US" dirty="0"/>
              <a:t>W</a:t>
            </a:r>
            <a:r>
              <a:rPr lang="en-US" dirty="0" smtClean="0"/>
              <a:t>e would also like to thank our manager Mrs. Malathy Murugan for giving us permission to participate and also for guiding and encouraging us to do it and last but not least we are very grateful to our </a:t>
            </a:r>
            <a:r>
              <a:rPr lang="en-US" dirty="0"/>
              <a:t>u</a:t>
            </a:r>
            <a:r>
              <a:rPr lang="en-US" dirty="0" smtClean="0"/>
              <a:t>i developer Mr. Prathu </a:t>
            </a:r>
            <a:r>
              <a:rPr lang="en-US" dirty="0"/>
              <a:t>M</a:t>
            </a:r>
            <a:r>
              <a:rPr lang="en-US" dirty="0" smtClean="0"/>
              <a:t>andwariya for helping us out with user interface.</a:t>
            </a: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4076117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Details</a:t>
            </a:r>
            <a:endParaRPr lang="en-IN" dirty="0"/>
          </a:p>
        </p:txBody>
      </p:sp>
      <p:sp>
        <p:nvSpPr>
          <p:cNvPr id="3" name="Content Placeholder 2"/>
          <p:cNvSpPr>
            <a:spLocks noGrp="1"/>
          </p:cNvSpPr>
          <p:nvPr>
            <p:ph idx="1"/>
          </p:nvPr>
        </p:nvSpPr>
        <p:spPr/>
        <p:txBody>
          <a:bodyPr/>
          <a:lstStyle/>
          <a:p>
            <a:r>
              <a:rPr lang="en-US" u="sng" dirty="0" err="1" smtClean="0"/>
              <a:t>Prathu</a:t>
            </a:r>
            <a:r>
              <a:rPr lang="en-US" u="sng" dirty="0" smtClean="0"/>
              <a:t> </a:t>
            </a:r>
            <a:r>
              <a:rPr lang="en-US" u="sng" dirty="0" err="1" smtClean="0"/>
              <a:t>Mandawariya</a:t>
            </a:r>
            <a:r>
              <a:rPr lang="en-US" u="sng" dirty="0" smtClean="0"/>
              <a:t>(Associate Consultant</a:t>
            </a:r>
            <a:r>
              <a:rPr lang="en-US" u="sng" dirty="0"/>
              <a:t>):</a:t>
            </a:r>
            <a:r>
              <a:rPr lang="en-US" u="sng" dirty="0" smtClean="0"/>
              <a:t>Email-</a:t>
            </a:r>
            <a:r>
              <a:rPr lang="en-US" u="sng" dirty="0" smtClean="0">
                <a:solidFill>
                  <a:srgbClr val="FFC000"/>
                </a:solidFill>
              </a:rPr>
              <a:t>prathu.mandawariya@capgemini.com</a:t>
            </a:r>
          </a:p>
          <a:p>
            <a:r>
              <a:rPr lang="en-US" dirty="0"/>
              <a:t>Prakash Poddar(Analyst, Capgemini): Email- </a:t>
            </a:r>
            <a:r>
              <a:rPr lang="en-US" u="sng" dirty="0" smtClean="0">
                <a:solidFill>
                  <a:srgbClr val="FFC000"/>
                </a:solidFill>
                <a:hlinkClick r:id="rId2"/>
              </a:rPr>
              <a:t>prakash.poddar@Capgemini.com</a:t>
            </a:r>
            <a:endParaRPr lang="en-US" u="sng" dirty="0">
              <a:solidFill>
                <a:srgbClr val="FFC000"/>
              </a:solidFill>
            </a:endParaRPr>
          </a:p>
          <a:p>
            <a:r>
              <a:rPr lang="en-US" dirty="0" smtClean="0"/>
              <a:t>Kavya Atluri(Analyst, Capgemini): Email- </a:t>
            </a:r>
            <a:r>
              <a:rPr lang="en-US" dirty="0" smtClean="0">
                <a:hlinkClick r:id="rId3"/>
              </a:rPr>
              <a:t>kavya.atluri@Capgemini.com</a:t>
            </a:r>
            <a:endParaRPr lang="en-US" dirty="0" smtClean="0"/>
          </a:p>
          <a:p>
            <a:r>
              <a:rPr lang="en-US" dirty="0" smtClean="0"/>
              <a:t>Kajana Maheswari(Analyst</a:t>
            </a:r>
            <a:r>
              <a:rPr lang="en-US" dirty="0"/>
              <a:t>, Capgemini</a:t>
            </a:r>
            <a:r>
              <a:rPr lang="en-US" dirty="0" smtClean="0"/>
              <a:t>): Email: </a:t>
            </a:r>
            <a:r>
              <a:rPr lang="en-US" u="sng" dirty="0" smtClean="0">
                <a:solidFill>
                  <a:srgbClr val="FFC000"/>
                </a:solidFill>
              </a:rPr>
              <a:t>maheshwari.Kajana@Capgemini.com</a:t>
            </a:r>
          </a:p>
          <a:p>
            <a:r>
              <a:rPr lang="en-US" dirty="0" smtClean="0"/>
              <a:t>Sameera Boyina</a:t>
            </a:r>
            <a:r>
              <a:rPr lang="en-US" dirty="0"/>
              <a:t>(Analyst, Capgemini): Email: </a:t>
            </a:r>
            <a:r>
              <a:rPr lang="en-US" dirty="0" smtClean="0">
                <a:hlinkClick r:id="rId4"/>
              </a:rPr>
              <a:t>sameera.boyina@Capgemini.com</a:t>
            </a:r>
            <a:endParaRPr lang="en-US" dirty="0" smtClean="0"/>
          </a:p>
          <a:p>
            <a:r>
              <a:rPr lang="en-US" dirty="0" smtClean="0"/>
              <a:t>Malathy Murugan(Architect, Capgemini): Email: </a:t>
            </a:r>
            <a:r>
              <a:rPr lang="en-US" u="sng" dirty="0" smtClean="0">
                <a:solidFill>
                  <a:srgbClr val="FFC000"/>
                </a:solidFill>
              </a:rPr>
              <a:t>malathy.murugan@Capgemini.com</a:t>
            </a:r>
            <a:endParaRPr lang="en-US" u="sng" dirty="0">
              <a:solidFill>
                <a:srgbClr val="FFC000"/>
              </a:solidFill>
            </a:endParaRPr>
          </a:p>
          <a:p>
            <a:pPr marL="0" indent="0">
              <a:buNone/>
            </a:pP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dirty="0"/>
          </a:p>
        </p:txBody>
      </p:sp>
    </p:spTree>
    <p:extLst>
      <p:ext uri="{BB962C8B-B14F-4D97-AF65-F5344CB8AC3E}">
        <p14:creationId xmlns:p14="http://schemas.microsoft.com/office/powerpoint/2010/main" val="232908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smtClean="0"/>
              <a:t>Our project is based on Topic, Automation For Cause.</a:t>
            </a:r>
          </a:p>
          <a:p>
            <a:r>
              <a:rPr lang="en-US" dirty="0" smtClean="0"/>
              <a:t>Name of our Project is Helping hand.</a:t>
            </a:r>
          </a:p>
          <a:p>
            <a:r>
              <a:rPr lang="en-US" dirty="0" smtClean="0"/>
              <a:t>It is a project for a Ngo which used to work on paper and excel sheet and is now expanding and migrating to ui and database.</a:t>
            </a:r>
          </a:p>
          <a:p>
            <a:r>
              <a:rPr lang="en-US" dirty="0" smtClean="0"/>
              <a:t>The Ngo helps the patient by setting up appointment in a member hospital.</a:t>
            </a:r>
          </a:p>
          <a:p>
            <a:r>
              <a:rPr lang="en-US" dirty="0" smtClean="0"/>
              <a:t>It’s a beautiful topic and we are hoping to expand it further.</a:t>
            </a: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273878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project is based on a ngo which  was low scale and used to work on excel sheets to register the patients and hospitals and is now migrating to ui and database.</a:t>
            </a:r>
          </a:p>
          <a:p>
            <a:r>
              <a:rPr lang="en-US" dirty="0" smtClean="0"/>
              <a:t>Patients are the person who need medical help and hospital are the members of the ngo which are funded by </a:t>
            </a:r>
            <a:r>
              <a:rPr lang="en-US" dirty="0" err="1" smtClean="0"/>
              <a:t>ngo</a:t>
            </a:r>
            <a:r>
              <a:rPr lang="en-US" dirty="0" smtClean="0"/>
              <a:t>, fund to help and treat patients approaching ngo for help.</a:t>
            </a:r>
          </a:p>
          <a:p>
            <a:r>
              <a:rPr lang="en-US" dirty="0" smtClean="0"/>
              <a:t>The project is divided into three parts: Migration, Request tracking and Appointment Scheduling</a:t>
            </a:r>
          </a:p>
          <a:p>
            <a:r>
              <a:rPr lang="en-US" dirty="0" smtClean="0"/>
              <a:t>Migration is one time process in this excel data of patient and hospital which is updated into database via UI.</a:t>
            </a:r>
          </a:p>
          <a:p>
            <a:r>
              <a:rPr lang="en-US" dirty="0" smtClean="0"/>
              <a:t>In Request tracking we compare the location of the patient and hospital if the location is a match than we send the request to the hospital for the patient, if the hospital accepts the request than we inform the patient and update the request(tracking) table with hospital and patient detail along with appointment date.</a:t>
            </a:r>
          </a:p>
          <a:p>
            <a:r>
              <a:rPr lang="en-US" dirty="0" smtClean="0"/>
              <a:t>In appointment reminder bot checks the request table and if the appointment date matches today’s date than we send an appointment reminder to both patient and hospital.</a:t>
            </a:r>
          </a:p>
          <a:p>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240553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explanation</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Our current ui pages and future scope mentioned below:</a:t>
            </a:r>
          </a:p>
          <a:p>
            <a:r>
              <a:rPr lang="en-US" dirty="0" smtClean="0"/>
              <a:t>Current Login Page</a:t>
            </a:r>
            <a:endParaRPr lang="en-US" dirty="0"/>
          </a:p>
          <a:p>
            <a:r>
              <a:rPr lang="en-US" dirty="0" smtClean="0"/>
              <a:t>Only for </a:t>
            </a:r>
            <a:r>
              <a:rPr lang="en-US" dirty="0"/>
              <a:t>ngo </a:t>
            </a:r>
            <a:r>
              <a:rPr lang="en-US" dirty="0" smtClean="0"/>
              <a:t>admin to </a:t>
            </a:r>
            <a:r>
              <a:rPr lang="en-US" dirty="0"/>
              <a:t>log in.</a:t>
            </a:r>
          </a:p>
          <a:p>
            <a:r>
              <a:rPr lang="en-US" dirty="0" smtClean="0"/>
              <a:t>Future </a:t>
            </a:r>
            <a:r>
              <a:rPr lang="en-US" dirty="0"/>
              <a:t>Scope: </a:t>
            </a:r>
            <a:r>
              <a:rPr lang="en-US" dirty="0" smtClean="0"/>
              <a:t>separate </a:t>
            </a:r>
            <a:r>
              <a:rPr lang="en-US" dirty="0"/>
              <a:t>login for ngo, patients and hospitals</a:t>
            </a:r>
            <a:r>
              <a:rPr lang="en-US" dirty="0" smtClean="0"/>
              <a:t>.</a:t>
            </a:r>
          </a:p>
          <a:p>
            <a:endParaRPr lang="en-US" dirty="0"/>
          </a:p>
          <a:p>
            <a:r>
              <a:rPr lang="en-US" dirty="0"/>
              <a:t>Current Homepage:</a:t>
            </a:r>
          </a:p>
          <a:p>
            <a:r>
              <a:rPr lang="en-US" dirty="0" smtClean="0"/>
              <a:t>View </a:t>
            </a:r>
            <a:r>
              <a:rPr lang="en-US" dirty="0"/>
              <a:t>Request: view the request of its patient and its status.</a:t>
            </a:r>
          </a:p>
          <a:p>
            <a:r>
              <a:rPr lang="en-US" dirty="0" smtClean="0"/>
              <a:t>Register </a:t>
            </a:r>
            <a:r>
              <a:rPr lang="en-US" dirty="0"/>
              <a:t>Patient: </a:t>
            </a:r>
            <a:r>
              <a:rPr lang="en-US" dirty="0" smtClean="0"/>
              <a:t>To </a:t>
            </a:r>
            <a:r>
              <a:rPr lang="en-US" dirty="0"/>
              <a:t>register and store patient data in db.</a:t>
            </a:r>
          </a:p>
          <a:p>
            <a:r>
              <a:rPr lang="en-US" dirty="0" smtClean="0"/>
              <a:t>Register </a:t>
            </a:r>
            <a:r>
              <a:rPr lang="en-US" dirty="0"/>
              <a:t>Hospital: </a:t>
            </a:r>
            <a:r>
              <a:rPr lang="en-US" dirty="0" smtClean="0"/>
              <a:t>To </a:t>
            </a:r>
            <a:r>
              <a:rPr lang="en-US" dirty="0"/>
              <a:t>register and store hospital data in db.</a:t>
            </a:r>
          </a:p>
          <a:p>
            <a:r>
              <a:rPr lang="en-US" dirty="0" smtClean="0"/>
              <a:t>Logout</a:t>
            </a:r>
            <a:r>
              <a:rPr lang="en-US" dirty="0"/>
              <a:t>: to log out</a:t>
            </a:r>
          </a:p>
          <a:p>
            <a:endParaRPr lang="en-US" dirty="0"/>
          </a:p>
          <a:p>
            <a:r>
              <a:rPr lang="en-US" dirty="0"/>
              <a:t>Future Scope:</a:t>
            </a:r>
          </a:p>
          <a:p>
            <a:r>
              <a:rPr lang="en-US" dirty="0" smtClean="0"/>
              <a:t>To develop homepage </a:t>
            </a:r>
            <a:r>
              <a:rPr lang="en-US" dirty="0"/>
              <a:t>for patient, hospital also where patient </a:t>
            </a:r>
            <a:r>
              <a:rPr lang="en-US" dirty="0" smtClean="0"/>
              <a:t>details, </a:t>
            </a:r>
            <a:r>
              <a:rPr lang="en-US" dirty="0"/>
              <a:t>hospital details can be viewed and also status progress and no of patient treated by hospital can be </a:t>
            </a:r>
            <a:r>
              <a:rPr lang="en-US" dirty="0" smtClean="0"/>
              <a:t>viewed along with ngo budget and donor details.</a:t>
            </a:r>
            <a:endParaRPr lang="en-US" dirty="0"/>
          </a:p>
          <a:p>
            <a:r>
              <a:rPr lang="en-US" dirty="0" smtClean="0"/>
              <a:t>registration </a:t>
            </a:r>
            <a:r>
              <a:rPr lang="en-US" dirty="0"/>
              <a:t>can be done by </a:t>
            </a:r>
            <a:r>
              <a:rPr lang="en-US" dirty="0" smtClean="0"/>
              <a:t>u itself.</a:t>
            </a:r>
            <a:endParaRPr lang="en-IN" dirty="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16210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BotS Explanation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We have developed our bots using uipath studio community edition and we can also scheduled it run via orchestrator.</a:t>
            </a:r>
          </a:p>
          <a:p>
            <a:r>
              <a:rPr lang="en-US" dirty="0" smtClean="0"/>
              <a:t>We have four bots for our project Explained Below:</a:t>
            </a:r>
          </a:p>
          <a:p>
            <a:r>
              <a:rPr lang="en-US" dirty="0" smtClean="0">
                <a:solidFill>
                  <a:srgbClr val="FF0000"/>
                </a:solidFill>
              </a:rPr>
              <a:t>Migration Bot: </a:t>
            </a:r>
            <a:r>
              <a:rPr lang="en-US" dirty="0"/>
              <a:t>Migration is one time process in this excel data of patient and hospital is update into database via ui</a:t>
            </a:r>
            <a:r>
              <a:rPr lang="en-US" dirty="0" smtClean="0"/>
              <a:t>.</a:t>
            </a:r>
            <a:r>
              <a:rPr lang="en-IN" dirty="0" smtClean="0"/>
              <a:t> Helping to migrate bulk data of ngo to database in quick time with no manual effort and with full accuracy.</a:t>
            </a:r>
            <a:r>
              <a:rPr lang="en-US" dirty="0" smtClean="0"/>
              <a:t> The bot consists of one main and six sequences all the sequences are invoked in main using invoke activity.</a:t>
            </a:r>
          </a:p>
          <a:p>
            <a:r>
              <a:rPr lang="en-US" dirty="0" smtClean="0"/>
              <a:t>Sequences are as follows: loginsequence, logoutsequence, hospitalsequence, patientsequenece, click</a:t>
            </a:r>
            <a:r>
              <a:rPr lang="en-US" dirty="0"/>
              <a:t> </a:t>
            </a:r>
            <a:r>
              <a:rPr lang="en-US" dirty="0" smtClean="0"/>
              <a:t>hospitalsequence, click</a:t>
            </a:r>
            <a:r>
              <a:rPr lang="en-US" dirty="0"/>
              <a:t> </a:t>
            </a:r>
            <a:r>
              <a:rPr lang="en-US" dirty="0" smtClean="0"/>
              <a:t>patientsequenece.</a:t>
            </a:r>
          </a:p>
          <a:p>
            <a:r>
              <a:rPr lang="en-US" dirty="0" smtClean="0"/>
              <a:t>All the sequences read data from excel sheet and upload it on ui via openbrowser, type into and click activity.</a:t>
            </a:r>
          </a:p>
          <a:p>
            <a:r>
              <a:rPr lang="en-US" dirty="0" smtClean="0"/>
              <a:t>For login it is recommended to use orchestrator asset to store credential and call that credential via get credential activity.</a:t>
            </a:r>
            <a:endParaRPr lang="en-IN" dirty="0" smtClean="0"/>
          </a:p>
        </p:txBody>
      </p:sp>
      <p:sp>
        <p:nvSpPr>
          <p:cNvPr id="4" name="Footer Placeholder 3"/>
          <p:cNvSpPr>
            <a:spLocks noGrp="1"/>
          </p:cNvSpPr>
          <p:nvPr>
            <p:ph type="ftr" sz="quarter" idx="11"/>
          </p:nvPr>
        </p:nvSpPr>
        <p:spPr/>
        <p:txBody>
          <a:bodyPr/>
          <a:lstStyle/>
          <a:p>
            <a:r>
              <a:rPr lang="en-IN" smtClean="0"/>
              <a:t>Capgemini Public</a:t>
            </a:r>
            <a:endParaRPr lang="en-IN"/>
          </a:p>
        </p:txBody>
      </p:sp>
    </p:spTree>
    <p:extLst>
      <p:ext uri="{BB962C8B-B14F-4D97-AF65-F5344CB8AC3E}">
        <p14:creationId xmlns:p14="http://schemas.microsoft.com/office/powerpoint/2010/main" val="1524311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367</TotalTime>
  <Words>1240</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Rockwell</vt:lpstr>
      <vt:lpstr>Rockwell Condensed</vt:lpstr>
      <vt:lpstr>Wingdings</vt:lpstr>
      <vt:lpstr>Wood Type</vt:lpstr>
      <vt:lpstr>HELPING HAND</vt:lpstr>
      <vt:lpstr>Index</vt:lpstr>
      <vt:lpstr>Video Link</vt:lpstr>
      <vt:lpstr>Acknowledgement</vt:lpstr>
      <vt:lpstr>Team Details</vt:lpstr>
      <vt:lpstr>Abstract</vt:lpstr>
      <vt:lpstr>Project details</vt:lpstr>
      <vt:lpstr>Ui explanation</vt:lpstr>
      <vt:lpstr>BotS Explanation</vt:lpstr>
      <vt:lpstr>BotS Explanation(Continued)</vt:lpstr>
      <vt:lpstr>BotS Explanation(Continued)</vt:lpstr>
      <vt:lpstr>DataBase Requirement</vt:lpstr>
      <vt:lpstr>Future Scope and conclusion</vt:lpstr>
    </vt:vector>
  </TitlesOfParts>
  <Company>Capgemini Technology Services India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HELPING HAND</dc:title>
  <dc:creator>Prakash Poddar</dc:creator>
  <cp:lastModifiedBy>Prakash Poddar</cp:lastModifiedBy>
  <cp:revision>29</cp:revision>
  <dcterms:created xsi:type="dcterms:W3CDTF">2019-07-21T02:58:27Z</dcterms:created>
  <dcterms:modified xsi:type="dcterms:W3CDTF">2019-07-22T13:03:20Z</dcterms:modified>
</cp:coreProperties>
</file>