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110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A5BA-4371-4C52-9A35-38A0D2DAD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D12F-46BF-4379-93B8-77E6D7CD9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E410-8806-45F1-895A-933F8CE2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DF70-CEA0-42DA-9438-FCFCB35C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B5C8-935E-43DD-BDC0-209F268E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585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0C58-F601-4A19-BFD4-876816A2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34AF5-1D3F-47C8-8CCE-F909085DA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4519-7C28-40E5-886C-1A9C833D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292B-E922-4BC3-95CA-5CF0B35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F305-3663-40F5-8801-B946B364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386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F34F3-2B3C-48E2-88E1-1F38781B6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18A52-C380-45D2-B125-68A43DFE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CC35-6FF9-4A8C-9D72-C90259A5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14E0B-4285-4890-A066-E3A9477E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5ABC-02C8-4096-B199-FFE27C78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075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DDFD-D4DC-41B4-86AB-849FAA6B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CAC1-5D07-4299-82E5-29D240BF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2931-BDDB-46DB-AFFF-C68A3B78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75C3-D99C-46CA-9BCD-6E750D5B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C107-80AF-45C4-939D-10EB990E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27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6E32-65AE-4D9D-92BD-80077B82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EECA-B5CE-4F74-AC36-C4772C9C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50B3-76E1-42D8-97E6-1D81F878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5893-5968-4376-9E94-4FF85A97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D182-6CA6-4A32-9388-9DAF6650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817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1175-B6C6-4865-BEE2-7029E268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E145-2955-48C4-B97C-C6644EDAD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98D1E-7775-4AF5-A972-ADFB69D7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2073A-E71D-4C27-A2E2-37D8C3BD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9852-6476-4835-BB8F-037975F1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DCC0F-C414-4EB0-9A0D-E070715B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50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CF0A-7567-419B-A60D-18135FE5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642A-BA9B-477F-B6AB-1270FB3A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D5891-1DB4-4CF2-917B-76F18E99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71B8A-416C-47DC-8AEC-ABCA1A3FB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C3F87-7DB1-4AE3-86AC-B1249CC1B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2E0BF-1DA2-4559-843E-CBC34E0E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971F7-E3A8-4190-BAA5-00F8CD17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5938-1113-4A96-A926-B55E881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71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BC47-754E-4D4C-9BBB-B09E0142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D0D55-7521-4C78-9738-8DCF67D4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5FD04-5274-4FFD-83BC-6B4997CB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6E806-C672-4A26-83A6-79AFF174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86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134B3-A135-4493-8EE8-A0443F27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DEC5-A32D-41B6-9419-D923F32F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B4D9B-A485-47B4-A234-7F42C388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7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9B40-1680-4F11-A677-EB75A79C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1B0A-C19E-458D-9AB1-1C13D4CB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91FEA-7B7E-4365-8667-EE3259F00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59B4F-FC6F-4418-BB34-A6345F04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AA8BB-0E67-4A60-9EAB-84EA2357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4FCB-B8DB-491A-9E1B-4F2C47A6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019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CE25-F925-4F1C-8725-D738FA7E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80E74-16A5-4436-8B58-B9BECD525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FD4CF-7413-4228-B0D7-B16166F0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4978B-4AC3-4FB2-BC58-B530B4BE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CE25-72A0-4E86-8F81-56C36837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1B26C-0A2F-40BD-B576-CFC6700D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955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8BA23-0103-4D37-8962-1D3D5D26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57D2-6874-4812-A190-FBA56A1F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C803-6B6E-4ACF-8031-48189AD8A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3733-45C8-4A1A-BF1A-481E7B82D310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65A1-2161-45BF-988E-EB7027BA1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B649-A9D7-482F-B5F7-3F54A1355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82C3-CD96-4BB5-B713-B01D450B1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432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FDC6FEE-B9C3-4238-A640-1E175E476C2D}"/>
              </a:ext>
            </a:extLst>
          </p:cNvPr>
          <p:cNvGrpSpPr/>
          <p:nvPr/>
        </p:nvGrpSpPr>
        <p:grpSpPr>
          <a:xfrm>
            <a:off x="1903693" y="1422400"/>
            <a:ext cx="8384614" cy="4013200"/>
            <a:chOff x="368969" y="438605"/>
            <a:chExt cx="12390282" cy="5930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5577C0-B281-48D9-96A3-6593DA879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100" y="3309033"/>
              <a:ext cx="6951044" cy="1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4409E1-3D43-4CFE-A351-8BAB4CC94418}"/>
                </a:ext>
              </a:extLst>
            </p:cNvPr>
            <p:cNvSpPr/>
            <p:nvPr/>
          </p:nvSpPr>
          <p:spPr>
            <a:xfrm>
              <a:off x="2630905" y="601579"/>
              <a:ext cx="80211" cy="47805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966C2A-5ECE-405E-81FA-0FB93246589C}"/>
                </a:ext>
              </a:extLst>
            </p:cNvPr>
            <p:cNvSpPr/>
            <p:nvPr/>
          </p:nvSpPr>
          <p:spPr>
            <a:xfrm rot="5400000">
              <a:off x="6170193" y="1766639"/>
              <a:ext cx="76201" cy="715477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D5CBAA-13C5-478E-890B-A429C3AA633D}"/>
                </a:ext>
              </a:extLst>
            </p:cNvPr>
            <p:cNvSpPr txBox="1"/>
            <p:nvPr/>
          </p:nvSpPr>
          <p:spPr>
            <a:xfrm>
              <a:off x="368969" y="2622520"/>
              <a:ext cx="2181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N</a:t>
              </a:r>
              <a:r>
                <a:rPr lang="fi-FI" i="1" baseline="-25000" dirty="0"/>
                <a:t>potentially spawning females</a:t>
              </a:r>
              <a:endParaRPr lang="en-IE" i="1" baseline="-25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F3FCD-7A6B-4C0B-ACA8-4E164D0290FE}"/>
                </a:ext>
              </a:extLst>
            </p:cNvPr>
            <p:cNvSpPr txBox="1"/>
            <p:nvPr/>
          </p:nvSpPr>
          <p:spPr>
            <a:xfrm>
              <a:off x="5482388" y="5606353"/>
              <a:ext cx="3344319" cy="76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time</a:t>
              </a:r>
              <a:r>
                <a:rPr lang="fi-FI" baseline="-25000" dirty="0"/>
                <a:t>(generations)</a:t>
              </a:r>
              <a:endParaRPr lang="en-IE" baseline="-250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E5E998-09DD-47E3-986E-61E2009F05CD}"/>
                </a:ext>
              </a:extLst>
            </p:cNvPr>
            <p:cNvSpPr/>
            <p:nvPr/>
          </p:nvSpPr>
          <p:spPr>
            <a:xfrm>
              <a:off x="2705100" y="2295525"/>
              <a:ext cx="6381750" cy="1590675"/>
            </a:xfrm>
            <a:custGeom>
              <a:avLst/>
              <a:gdLst>
                <a:gd name="connsiteX0" fmla="*/ 0 w 6381750"/>
                <a:gd name="connsiteY0" fmla="*/ 0 h 1590675"/>
                <a:gd name="connsiteX1" fmla="*/ 885825 w 6381750"/>
                <a:gd name="connsiteY1" fmla="*/ 19050 h 1590675"/>
                <a:gd name="connsiteX2" fmla="*/ 962025 w 6381750"/>
                <a:gd name="connsiteY2" fmla="*/ 57150 h 1590675"/>
                <a:gd name="connsiteX3" fmla="*/ 1047750 w 6381750"/>
                <a:gd name="connsiteY3" fmla="*/ 114300 h 1590675"/>
                <a:gd name="connsiteX4" fmla="*/ 1104900 w 6381750"/>
                <a:gd name="connsiteY4" fmla="*/ 209550 h 1590675"/>
                <a:gd name="connsiteX5" fmla="*/ 1152525 w 6381750"/>
                <a:gd name="connsiteY5" fmla="*/ 304800 h 1590675"/>
                <a:gd name="connsiteX6" fmla="*/ 1171575 w 6381750"/>
                <a:gd name="connsiteY6" fmla="*/ 352425 h 1590675"/>
                <a:gd name="connsiteX7" fmla="*/ 1200150 w 6381750"/>
                <a:gd name="connsiteY7" fmla="*/ 409575 h 1590675"/>
                <a:gd name="connsiteX8" fmla="*/ 1219200 w 6381750"/>
                <a:gd name="connsiteY8" fmla="*/ 457200 h 1590675"/>
                <a:gd name="connsiteX9" fmla="*/ 1228725 w 6381750"/>
                <a:gd name="connsiteY9" fmla="*/ 495300 h 1590675"/>
                <a:gd name="connsiteX10" fmla="*/ 1276350 w 6381750"/>
                <a:gd name="connsiteY10" fmla="*/ 590550 h 1590675"/>
                <a:gd name="connsiteX11" fmla="*/ 1285875 w 6381750"/>
                <a:gd name="connsiteY11" fmla="*/ 628650 h 1590675"/>
                <a:gd name="connsiteX12" fmla="*/ 1304925 w 6381750"/>
                <a:gd name="connsiteY12" fmla="*/ 742950 h 1590675"/>
                <a:gd name="connsiteX13" fmla="*/ 1314450 w 6381750"/>
                <a:gd name="connsiteY13" fmla="*/ 838200 h 1590675"/>
                <a:gd name="connsiteX14" fmla="*/ 1333500 w 6381750"/>
                <a:gd name="connsiteY14" fmla="*/ 923925 h 1590675"/>
                <a:gd name="connsiteX15" fmla="*/ 1352550 w 6381750"/>
                <a:gd name="connsiteY15" fmla="*/ 1038225 h 1590675"/>
                <a:gd name="connsiteX16" fmla="*/ 1362075 w 6381750"/>
                <a:gd name="connsiteY16" fmla="*/ 1495425 h 1590675"/>
                <a:gd name="connsiteX17" fmla="*/ 1381125 w 6381750"/>
                <a:gd name="connsiteY17" fmla="*/ 1524000 h 1590675"/>
                <a:gd name="connsiteX18" fmla="*/ 1466850 w 6381750"/>
                <a:gd name="connsiteY18" fmla="*/ 1590675 h 1590675"/>
                <a:gd name="connsiteX19" fmla="*/ 1895475 w 6381750"/>
                <a:gd name="connsiteY19" fmla="*/ 1581150 h 1590675"/>
                <a:gd name="connsiteX20" fmla="*/ 1924050 w 6381750"/>
                <a:gd name="connsiteY20" fmla="*/ 1571625 h 1590675"/>
                <a:gd name="connsiteX21" fmla="*/ 1971675 w 6381750"/>
                <a:gd name="connsiteY21" fmla="*/ 1552575 h 1590675"/>
                <a:gd name="connsiteX22" fmla="*/ 2009775 w 6381750"/>
                <a:gd name="connsiteY22" fmla="*/ 1543050 h 1590675"/>
                <a:gd name="connsiteX23" fmla="*/ 2066925 w 6381750"/>
                <a:gd name="connsiteY23" fmla="*/ 1514475 h 1590675"/>
                <a:gd name="connsiteX24" fmla="*/ 2114550 w 6381750"/>
                <a:gd name="connsiteY24" fmla="*/ 1495425 h 1590675"/>
                <a:gd name="connsiteX25" fmla="*/ 2143125 w 6381750"/>
                <a:gd name="connsiteY25" fmla="*/ 1476375 h 1590675"/>
                <a:gd name="connsiteX26" fmla="*/ 2171700 w 6381750"/>
                <a:gd name="connsiteY26" fmla="*/ 1466850 h 1590675"/>
                <a:gd name="connsiteX27" fmla="*/ 2238375 w 6381750"/>
                <a:gd name="connsiteY27" fmla="*/ 1428750 h 1590675"/>
                <a:gd name="connsiteX28" fmla="*/ 2295525 w 6381750"/>
                <a:gd name="connsiteY28" fmla="*/ 1390650 h 1590675"/>
                <a:gd name="connsiteX29" fmla="*/ 2343150 w 6381750"/>
                <a:gd name="connsiteY29" fmla="*/ 1371600 h 1590675"/>
                <a:gd name="connsiteX30" fmla="*/ 2419350 w 6381750"/>
                <a:gd name="connsiteY30" fmla="*/ 1333500 h 1590675"/>
                <a:gd name="connsiteX31" fmla="*/ 2505075 w 6381750"/>
                <a:gd name="connsiteY31" fmla="*/ 1295400 h 1590675"/>
                <a:gd name="connsiteX32" fmla="*/ 2552700 w 6381750"/>
                <a:gd name="connsiteY32" fmla="*/ 1266825 h 1590675"/>
                <a:gd name="connsiteX33" fmla="*/ 2590800 w 6381750"/>
                <a:gd name="connsiteY33" fmla="*/ 1247775 h 1590675"/>
                <a:gd name="connsiteX34" fmla="*/ 2638425 w 6381750"/>
                <a:gd name="connsiteY34" fmla="*/ 1209675 h 1590675"/>
                <a:gd name="connsiteX35" fmla="*/ 2667000 w 6381750"/>
                <a:gd name="connsiteY35" fmla="*/ 1190625 h 1590675"/>
                <a:gd name="connsiteX36" fmla="*/ 2743200 w 6381750"/>
                <a:gd name="connsiteY36" fmla="*/ 1133475 h 1590675"/>
                <a:gd name="connsiteX37" fmla="*/ 2809875 w 6381750"/>
                <a:gd name="connsiteY37" fmla="*/ 1085850 h 1590675"/>
                <a:gd name="connsiteX38" fmla="*/ 2838450 w 6381750"/>
                <a:gd name="connsiteY38" fmla="*/ 1047750 h 1590675"/>
                <a:gd name="connsiteX39" fmla="*/ 2876550 w 6381750"/>
                <a:gd name="connsiteY39" fmla="*/ 1019175 h 1590675"/>
                <a:gd name="connsiteX40" fmla="*/ 2943225 w 6381750"/>
                <a:gd name="connsiteY40" fmla="*/ 952500 h 1590675"/>
                <a:gd name="connsiteX41" fmla="*/ 3019425 w 6381750"/>
                <a:gd name="connsiteY41" fmla="*/ 876300 h 1590675"/>
                <a:gd name="connsiteX42" fmla="*/ 3038475 w 6381750"/>
                <a:gd name="connsiteY42" fmla="*/ 847725 h 1590675"/>
                <a:gd name="connsiteX43" fmla="*/ 3076575 w 6381750"/>
                <a:gd name="connsiteY43" fmla="*/ 781050 h 1590675"/>
                <a:gd name="connsiteX44" fmla="*/ 3143250 w 6381750"/>
                <a:gd name="connsiteY44" fmla="*/ 704850 h 1590675"/>
                <a:gd name="connsiteX45" fmla="*/ 3209925 w 6381750"/>
                <a:gd name="connsiteY45" fmla="*/ 609600 h 1590675"/>
                <a:gd name="connsiteX46" fmla="*/ 3238500 w 6381750"/>
                <a:gd name="connsiteY46" fmla="*/ 590550 h 1590675"/>
                <a:gd name="connsiteX47" fmla="*/ 3305175 w 6381750"/>
                <a:gd name="connsiteY47" fmla="*/ 514350 h 1590675"/>
                <a:gd name="connsiteX48" fmla="*/ 3381375 w 6381750"/>
                <a:gd name="connsiteY48" fmla="*/ 428625 h 1590675"/>
                <a:gd name="connsiteX49" fmla="*/ 3486150 w 6381750"/>
                <a:gd name="connsiteY49" fmla="*/ 361950 h 1590675"/>
                <a:gd name="connsiteX50" fmla="*/ 3571875 w 6381750"/>
                <a:gd name="connsiteY50" fmla="*/ 304800 h 1590675"/>
                <a:gd name="connsiteX51" fmla="*/ 3629025 w 6381750"/>
                <a:gd name="connsiteY51" fmla="*/ 266700 h 1590675"/>
                <a:gd name="connsiteX52" fmla="*/ 3686175 w 6381750"/>
                <a:gd name="connsiteY52" fmla="*/ 247650 h 1590675"/>
                <a:gd name="connsiteX53" fmla="*/ 3714750 w 6381750"/>
                <a:gd name="connsiteY53" fmla="*/ 228600 h 1590675"/>
                <a:gd name="connsiteX54" fmla="*/ 3752850 w 6381750"/>
                <a:gd name="connsiteY54" fmla="*/ 219075 h 1590675"/>
                <a:gd name="connsiteX55" fmla="*/ 3790950 w 6381750"/>
                <a:gd name="connsiteY55" fmla="*/ 200025 h 1590675"/>
                <a:gd name="connsiteX56" fmla="*/ 3914775 w 6381750"/>
                <a:gd name="connsiteY56" fmla="*/ 161925 h 1590675"/>
                <a:gd name="connsiteX57" fmla="*/ 3962400 w 6381750"/>
                <a:gd name="connsiteY57" fmla="*/ 152400 h 1590675"/>
                <a:gd name="connsiteX58" fmla="*/ 4019550 w 6381750"/>
                <a:gd name="connsiteY58" fmla="*/ 133350 h 1590675"/>
                <a:gd name="connsiteX59" fmla="*/ 4124325 w 6381750"/>
                <a:gd name="connsiteY59" fmla="*/ 114300 h 1590675"/>
                <a:gd name="connsiteX60" fmla="*/ 4276725 w 6381750"/>
                <a:gd name="connsiteY60" fmla="*/ 95250 h 1590675"/>
                <a:gd name="connsiteX61" fmla="*/ 4324350 w 6381750"/>
                <a:gd name="connsiteY61" fmla="*/ 85725 h 1590675"/>
                <a:gd name="connsiteX62" fmla="*/ 4476750 w 6381750"/>
                <a:gd name="connsiteY62" fmla="*/ 66675 h 1590675"/>
                <a:gd name="connsiteX63" fmla="*/ 4533900 w 6381750"/>
                <a:gd name="connsiteY63" fmla="*/ 57150 h 1590675"/>
                <a:gd name="connsiteX64" fmla="*/ 6048375 w 6381750"/>
                <a:gd name="connsiteY64" fmla="*/ 47625 h 1590675"/>
                <a:gd name="connsiteX65" fmla="*/ 6076950 w 6381750"/>
                <a:gd name="connsiteY65" fmla="*/ 38100 h 1590675"/>
                <a:gd name="connsiteX66" fmla="*/ 6238875 w 6381750"/>
                <a:gd name="connsiteY66" fmla="*/ 19050 h 1590675"/>
                <a:gd name="connsiteX67" fmla="*/ 6381750 w 6381750"/>
                <a:gd name="connsiteY67" fmla="*/ 19050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381750" h="1590675">
                  <a:moveTo>
                    <a:pt x="0" y="0"/>
                  </a:moveTo>
                  <a:cubicBezTo>
                    <a:pt x="295275" y="6350"/>
                    <a:pt x="591001" y="1536"/>
                    <a:pt x="885825" y="19050"/>
                  </a:cubicBezTo>
                  <a:cubicBezTo>
                    <a:pt x="914173" y="20734"/>
                    <a:pt x="937021" y="43686"/>
                    <a:pt x="962025" y="57150"/>
                  </a:cubicBezTo>
                  <a:cubicBezTo>
                    <a:pt x="1005448" y="80532"/>
                    <a:pt x="1010115" y="86074"/>
                    <a:pt x="1047750" y="114300"/>
                  </a:cubicBezTo>
                  <a:cubicBezTo>
                    <a:pt x="1066800" y="146050"/>
                    <a:pt x="1088341" y="176432"/>
                    <a:pt x="1104900" y="209550"/>
                  </a:cubicBezTo>
                  <a:cubicBezTo>
                    <a:pt x="1120775" y="241300"/>
                    <a:pt x="1139342" y="271841"/>
                    <a:pt x="1152525" y="304800"/>
                  </a:cubicBezTo>
                  <a:cubicBezTo>
                    <a:pt x="1158875" y="320675"/>
                    <a:pt x="1164500" y="336860"/>
                    <a:pt x="1171575" y="352425"/>
                  </a:cubicBezTo>
                  <a:cubicBezTo>
                    <a:pt x="1180388" y="371814"/>
                    <a:pt x="1191337" y="390186"/>
                    <a:pt x="1200150" y="409575"/>
                  </a:cubicBezTo>
                  <a:cubicBezTo>
                    <a:pt x="1207225" y="425140"/>
                    <a:pt x="1213793" y="440980"/>
                    <a:pt x="1219200" y="457200"/>
                  </a:cubicBezTo>
                  <a:cubicBezTo>
                    <a:pt x="1223340" y="469619"/>
                    <a:pt x="1223568" y="483268"/>
                    <a:pt x="1228725" y="495300"/>
                  </a:cubicBezTo>
                  <a:cubicBezTo>
                    <a:pt x="1242708" y="527927"/>
                    <a:pt x="1267741" y="556112"/>
                    <a:pt x="1276350" y="590550"/>
                  </a:cubicBezTo>
                  <a:cubicBezTo>
                    <a:pt x="1279525" y="603250"/>
                    <a:pt x="1283035" y="615871"/>
                    <a:pt x="1285875" y="628650"/>
                  </a:cubicBezTo>
                  <a:cubicBezTo>
                    <a:pt x="1294867" y="669114"/>
                    <a:pt x="1299955" y="700707"/>
                    <a:pt x="1304925" y="742950"/>
                  </a:cubicBezTo>
                  <a:cubicBezTo>
                    <a:pt x="1308653" y="774640"/>
                    <a:pt x="1309473" y="806682"/>
                    <a:pt x="1314450" y="838200"/>
                  </a:cubicBezTo>
                  <a:cubicBezTo>
                    <a:pt x="1319015" y="867114"/>
                    <a:pt x="1328023" y="895170"/>
                    <a:pt x="1333500" y="923925"/>
                  </a:cubicBezTo>
                  <a:cubicBezTo>
                    <a:pt x="1340727" y="961868"/>
                    <a:pt x="1346200" y="1000125"/>
                    <a:pt x="1352550" y="1038225"/>
                  </a:cubicBezTo>
                  <a:cubicBezTo>
                    <a:pt x="1355725" y="1190625"/>
                    <a:pt x="1353124" y="1343255"/>
                    <a:pt x="1362075" y="1495425"/>
                  </a:cubicBezTo>
                  <a:cubicBezTo>
                    <a:pt x="1362747" y="1506853"/>
                    <a:pt x="1372510" y="1516462"/>
                    <a:pt x="1381125" y="1524000"/>
                  </a:cubicBezTo>
                  <a:cubicBezTo>
                    <a:pt x="1563413" y="1683502"/>
                    <a:pt x="1355055" y="1478880"/>
                    <a:pt x="1466850" y="1590675"/>
                  </a:cubicBezTo>
                  <a:lnTo>
                    <a:pt x="1895475" y="1581150"/>
                  </a:lnTo>
                  <a:cubicBezTo>
                    <a:pt x="1905507" y="1580732"/>
                    <a:pt x="1914649" y="1575150"/>
                    <a:pt x="1924050" y="1571625"/>
                  </a:cubicBezTo>
                  <a:cubicBezTo>
                    <a:pt x="1940059" y="1565622"/>
                    <a:pt x="1955455" y="1557982"/>
                    <a:pt x="1971675" y="1552575"/>
                  </a:cubicBezTo>
                  <a:cubicBezTo>
                    <a:pt x="1984094" y="1548435"/>
                    <a:pt x="1997620" y="1547912"/>
                    <a:pt x="2009775" y="1543050"/>
                  </a:cubicBezTo>
                  <a:cubicBezTo>
                    <a:pt x="2029550" y="1535140"/>
                    <a:pt x="2047536" y="1523288"/>
                    <a:pt x="2066925" y="1514475"/>
                  </a:cubicBezTo>
                  <a:cubicBezTo>
                    <a:pt x="2082490" y="1507400"/>
                    <a:pt x="2099257" y="1503071"/>
                    <a:pt x="2114550" y="1495425"/>
                  </a:cubicBezTo>
                  <a:cubicBezTo>
                    <a:pt x="2124789" y="1490305"/>
                    <a:pt x="2132886" y="1481495"/>
                    <a:pt x="2143125" y="1476375"/>
                  </a:cubicBezTo>
                  <a:cubicBezTo>
                    <a:pt x="2152105" y="1471885"/>
                    <a:pt x="2162720" y="1471340"/>
                    <a:pt x="2171700" y="1466850"/>
                  </a:cubicBezTo>
                  <a:cubicBezTo>
                    <a:pt x="2194595" y="1455402"/>
                    <a:pt x="2216575" y="1442166"/>
                    <a:pt x="2238375" y="1428750"/>
                  </a:cubicBezTo>
                  <a:cubicBezTo>
                    <a:pt x="2257874" y="1416751"/>
                    <a:pt x="2274267" y="1399153"/>
                    <a:pt x="2295525" y="1390650"/>
                  </a:cubicBezTo>
                  <a:cubicBezTo>
                    <a:pt x="2311400" y="1384300"/>
                    <a:pt x="2327626" y="1378765"/>
                    <a:pt x="2343150" y="1371600"/>
                  </a:cubicBezTo>
                  <a:cubicBezTo>
                    <a:pt x="2368934" y="1359700"/>
                    <a:pt x="2392409" y="1342480"/>
                    <a:pt x="2419350" y="1333500"/>
                  </a:cubicBezTo>
                  <a:cubicBezTo>
                    <a:pt x="2461450" y="1319467"/>
                    <a:pt x="2453116" y="1323742"/>
                    <a:pt x="2505075" y="1295400"/>
                  </a:cubicBezTo>
                  <a:cubicBezTo>
                    <a:pt x="2521328" y="1286535"/>
                    <a:pt x="2536516" y="1275816"/>
                    <a:pt x="2552700" y="1266825"/>
                  </a:cubicBezTo>
                  <a:cubicBezTo>
                    <a:pt x="2565112" y="1259929"/>
                    <a:pt x="2578986" y="1255651"/>
                    <a:pt x="2590800" y="1247775"/>
                  </a:cubicBezTo>
                  <a:cubicBezTo>
                    <a:pt x="2607716" y="1236498"/>
                    <a:pt x="2622161" y="1221873"/>
                    <a:pt x="2638425" y="1209675"/>
                  </a:cubicBezTo>
                  <a:cubicBezTo>
                    <a:pt x="2647583" y="1202806"/>
                    <a:pt x="2657742" y="1197358"/>
                    <a:pt x="2667000" y="1190625"/>
                  </a:cubicBezTo>
                  <a:cubicBezTo>
                    <a:pt x="2692677" y="1171951"/>
                    <a:pt x="2716782" y="1151087"/>
                    <a:pt x="2743200" y="1133475"/>
                  </a:cubicBezTo>
                  <a:cubicBezTo>
                    <a:pt x="2759425" y="1122658"/>
                    <a:pt x="2798060" y="1097665"/>
                    <a:pt x="2809875" y="1085850"/>
                  </a:cubicBezTo>
                  <a:cubicBezTo>
                    <a:pt x="2821100" y="1074625"/>
                    <a:pt x="2827225" y="1058975"/>
                    <a:pt x="2838450" y="1047750"/>
                  </a:cubicBezTo>
                  <a:cubicBezTo>
                    <a:pt x="2849675" y="1036525"/>
                    <a:pt x="2864803" y="1029854"/>
                    <a:pt x="2876550" y="1019175"/>
                  </a:cubicBezTo>
                  <a:cubicBezTo>
                    <a:pt x="2899807" y="998032"/>
                    <a:pt x="2918682" y="972135"/>
                    <a:pt x="2943225" y="952500"/>
                  </a:cubicBezTo>
                  <a:cubicBezTo>
                    <a:pt x="2997445" y="909124"/>
                    <a:pt x="2983182" y="927040"/>
                    <a:pt x="3019425" y="876300"/>
                  </a:cubicBezTo>
                  <a:cubicBezTo>
                    <a:pt x="3026079" y="866985"/>
                    <a:pt x="3032795" y="857664"/>
                    <a:pt x="3038475" y="847725"/>
                  </a:cubicBezTo>
                  <a:cubicBezTo>
                    <a:pt x="3053918" y="820699"/>
                    <a:pt x="3056684" y="804256"/>
                    <a:pt x="3076575" y="781050"/>
                  </a:cubicBezTo>
                  <a:cubicBezTo>
                    <a:pt x="3141100" y="705771"/>
                    <a:pt x="3090464" y="780258"/>
                    <a:pt x="3143250" y="704850"/>
                  </a:cubicBezTo>
                  <a:cubicBezTo>
                    <a:pt x="3150511" y="694477"/>
                    <a:pt x="3195102" y="624423"/>
                    <a:pt x="3209925" y="609600"/>
                  </a:cubicBezTo>
                  <a:cubicBezTo>
                    <a:pt x="3218020" y="601505"/>
                    <a:pt x="3228975" y="596900"/>
                    <a:pt x="3238500" y="590550"/>
                  </a:cubicBezTo>
                  <a:cubicBezTo>
                    <a:pt x="3281368" y="526248"/>
                    <a:pt x="3227167" y="603502"/>
                    <a:pt x="3305175" y="514350"/>
                  </a:cubicBezTo>
                  <a:cubicBezTo>
                    <a:pt x="3343235" y="470853"/>
                    <a:pt x="3306561" y="476234"/>
                    <a:pt x="3381375" y="428625"/>
                  </a:cubicBezTo>
                  <a:cubicBezTo>
                    <a:pt x="3416300" y="406400"/>
                    <a:pt x="3453824" y="387810"/>
                    <a:pt x="3486150" y="361950"/>
                  </a:cubicBezTo>
                  <a:cubicBezTo>
                    <a:pt x="3585156" y="282746"/>
                    <a:pt x="3487450" y="355455"/>
                    <a:pt x="3571875" y="304800"/>
                  </a:cubicBezTo>
                  <a:cubicBezTo>
                    <a:pt x="3591508" y="293020"/>
                    <a:pt x="3607305" y="273940"/>
                    <a:pt x="3629025" y="266700"/>
                  </a:cubicBezTo>
                  <a:cubicBezTo>
                    <a:pt x="3648075" y="260350"/>
                    <a:pt x="3667825" y="255805"/>
                    <a:pt x="3686175" y="247650"/>
                  </a:cubicBezTo>
                  <a:cubicBezTo>
                    <a:pt x="3696636" y="243001"/>
                    <a:pt x="3704228" y="233109"/>
                    <a:pt x="3714750" y="228600"/>
                  </a:cubicBezTo>
                  <a:cubicBezTo>
                    <a:pt x="3726782" y="223443"/>
                    <a:pt x="3740593" y="223672"/>
                    <a:pt x="3752850" y="219075"/>
                  </a:cubicBezTo>
                  <a:cubicBezTo>
                    <a:pt x="3766145" y="214089"/>
                    <a:pt x="3777767" y="205298"/>
                    <a:pt x="3790950" y="200025"/>
                  </a:cubicBezTo>
                  <a:cubicBezTo>
                    <a:pt x="3817097" y="189566"/>
                    <a:pt x="3889720" y="168189"/>
                    <a:pt x="3914775" y="161925"/>
                  </a:cubicBezTo>
                  <a:cubicBezTo>
                    <a:pt x="3930481" y="157998"/>
                    <a:pt x="3946781" y="156660"/>
                    <a:pt x="3962400" y="152400"/>
                  </a:cubicBezTo>
                  <a:cubicBezTo>
                    <a:pt x="3981773" y="147116"/>
                    <a:pt x="3999671" y="136190"/>
                    <a:pt x="4019550" y="133350"/>
                  </a:cubicBezTo>
                  <a:cubicBezTo>
                    <a:pt x="4278899" y="96300"/>
                    <a:pt x="3959654" y="144240"/>
                    <a:pt x="4124325" y="114300"/>
                  </a:cubicBezTo>
                  <a:cubicBezTo>
                    <a:pt x="4193066" y="101802"/>
                    <a:pt x="4202490" y="105855"/>
                    <a:pt x="4276725" y="95250"/>
                  </a:cubicBezTo>
                  <a:cubicBezTo>
                    <a:pt x="4292752" y="92960"/>
                    <a:pt x="4308323" y="88015"/>
                    <a:pt x="4324350" y="85725"/>
                  </a:cubicBezTo>
                  <a:cubicBezTo>
                    <a:pt x="4622664" y="43109"/>
                    <a:pt x="4233032" y="104170"/>
                    <a:pt x="4476750" y="66675"/>
                  </a:cubicBezTo>
                  <a:cubicBezTo>
                    <a:pt x="4495838" y="63738"/>
                    <a:pt x="4514589" y="57384"/>
                    <a:pt x="4533900" y="57150"/>
                  </a:cubicBezTo>
                  <a:lnTo>
                    <a:pt x="6048375" y="47625"/>
                  </a:lnTo>
                  <a:cubicBezTo>
                    <a:pt x="6057900" y="44450"/>
                    <a:pt x="6067149" y="40278"/>
                    <a:pt x="6076950" y="38100"/>
                  </a:cubicBezTo>
                  <a:cubicBezTo>
                    <a:pt x="6121464" y="28208"/>
                    <a:pt x="6200624" y="20521"/>
                    <a:pt x="6238875" y="19050"/>
                  </a:cubicBezTo>
                  <a:cubicBezTo>
                    <a:pt x="6286465" y="17220"/>
                    <a:pt x="6334125" y="19050"/>
                    <a:pt x="6381750" y="19050"/>
                  </a:cubicBezTo>
                </a:path>
              </a:pathLst>
            </a:cu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9D5E11-2A9A-4D5A-817F-266A1EC2B0A9}"/>
                </a:ext>
              </a:extLst>
            </p:cNvPr>
            <p:cNvSpPr txBox="1"/>
            <p:nvPr/>
          </p:nvSpPr>
          <p:spPr>
            <a:xfrm>
              <a:off x="10575256" y="2253189"/>
              <a:ext cx="2183993" cy="76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>
                  <a:solidFill>
                    <a:schemeClr val="accent4"/>
                  </a:solidFill>
                </a:rPr>
                <a:t>W = NL</a:t>
              </a:r>
              <a:endParaRPr lang="en-IE" baseline="-25000" dirty="0">
                <a:solidFill>
                  <a:schemeClr val="accent4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700CF0-6BF5-47AD-9665-B18560CC0017}"/>
                </a:ext>
              </a:extLst>
            </p:cNvPr>
            <p:cNvSpPr/>
            <p:nvPr/>
          </p:nvSpPr>
          <p:spPr>
            <a:xfrm>
              <a:off x="2705100" y="2314575"/>
              <a:ext cx="6410325" cy="2009775"/>
            </a:xfrm>
            <a:custGeom>
              <a:avLst/>
              <a:gdLst>
                <a:gd name="connsiteX0" fmla="*/ 0 w 6410325"/>
                <a:gd name="connsiteY0" fmla="*/ 0 h 2009775"/>
                <a:gd name="connsiteX1" fmla="*/ 533400 w 6410325"/>
                <a:gd name="connsiteY1" fmla="*/ 9525 h 2009775"/>
                <a:gd name="connsiteX2" fmla="*/ 695325 w 6410325"/>
                <a:gd name="connsiteY2" fmla="*/ 28575 h 2009775"/>
                <a:gd name="connsiteX3" fmla="*/ 752475 w 6410325"/>
                <a:gd name="connsiteY3" fmla="*/ 76200 h 2009775"/>
                <a:gd name="connsiteX4" fmla="*/ 828675 w 6410325"/>
                <a:gd name="connsiteY4" fmla="*/ 219075 h 2009775"/>
                <a:gd name="connsiteX5" fmla="*/ 857250 w 6410325"/>
                <a:gd name="connsiteY5" fmla="*/ 361950 h 2009775"/>
                <a:gd name="connsiteX6" fmla="*/ 866775 w 6410325"/>
                <a:gd name="connsiteY6" fmla="*/ 438150 h 2009775"/>
                <a:gd name="connsiteX7" fmla="*/ 885825 w 6410325"/>
                <a:gd name="connsiteY7" fmla="*/ 514350 h 2009775"/>
                <a:gd name="connsiteX8" fmla="*/ 895350 w 6410325"/>
                <a:gd name="connsiteY8" fmla="*/ 552450 h 2009775"/>
                <a:gd name="connsiteX9" fmla="*/ 904875 w 6410325"/>
                <a:gd name="connsiteY9" fmla="*/ 590550 h 2009775"/>
                <a:gd name="connsiteX10" fmla="*/ 914400 w 6410325"/>
                <a:gd name="connsiteY10" fmla="*/ 619125 h 2009775"/>
                <a:gd name="connsiteX11" fmla="*/ 933450 w 6410325"/>
                <a:gd name="connsiteY11" fmla="*/ 704850 h 2009775"/>
                <a:gd name="connsiteX12" fmla="*/ 952500 w 6410325"/>
                <a:gd name="connsiteY12" fmla="*/ 828675 h 2009775"/>
                <a:gd name="connsiteX13" fmla="*/ 962025 w 6410325"/>
                <a:gd name="connsiteY13" fmla="*/ 1028700 h 2009775"/>
                <a:gd name="connsiteX14" fmla="*/ 971550 w 6410325"/>
                <a:gd name="connsiteY14" fmla="*/ 1085850 h 2009775"/>
                <a:gd name="connsiteX15" fmla="*/ 981075 w 6410325"/>
                <a:gd name="connsiteY15" fmla="*/ 1152525 h 2009775"/>
                <a:gd name="connsiteX16" fmla="*/ 990600 w 6410325"/>
                <a:gd name="connsiteY16" fmla="*/ 1838325 h 2009775"/>
                <a:gd name="connsiteX17" fmla="*/ 1028700 w 6410325"/>
                <a:gd name="connsiteY17" fmla="*/ 1895475 h 2009775"/>
                <a:gd name="connsiteX18" fmla="*/ 1123950 w 6410325"/>
                <a:gd name="connsiteY18" fmla="*/ 1924050 h 2009775"/>
                <a:gd name="connsiteX19" fmla="*/ 1200150 w 6410325"/>
                <a:gd name="connsiteY19" fmla="*/ 1962150 h 2009775"/>
                <a:gd name="connsiteX20" fmla="*/ 1323975 w 6410325"/>
                <a:gd name="connsiteY20" fmla="*/ 1990725 h 2009775"/>
                <a:gd name="connsiteX21" fmla="*/ 1362075 w 6410325"/>
                <a:gd name="connsiteY21" fmla="*/ 2000250 h 2009775"/>
                <a:gd name="connsiteX22" fmla="*/ 1428750 w 6410325"/>
                <a:gd name="connsiteY22" fmla="*/ 2009775 h 2009775"/>
                <a:gd name="connsiteX23" fmla="*/ 1838325 w 6410325"/>
                <a:gd name="connsiteY23" fmla="*/ 2000250 h 2009775"/>
                <a:gd name="connsiteX24" fmla="*/ 1885950 w 6410325"/>
                <a:gd name="connsiteY24" fmla="*/ 1981200 h 2009775"/>
                <a:gd name="connsiteX25" fmla="*/ 1933575 w 6410325"/>
                <a:gd name="connsiteY25" fmla="*/ 1971675 h 2009775"/>
                <a:gd name="connsiteX26" fmla="*/ 1971675 w 6410325"/>
                <a:gd name="connsiteY26" fmla="*/ 1962150 h 2009775"/>
                <a:gd name="connsiteX27" fmla="*/ 2000250 w 6410325"/>
                <a:gd name="connsiteY27" fmla="*/ 1952625 h 2009775"/>
                <a:gd name="connsiteX28" fmla="*/ 2047875 w 6410325"/>
                <a:gd name="connsiteY28" fmla="*/ 1943100 h 2009775"/>
                <a:gd name="connsiteX29" fmla="*/ 2076450 w 6410325"/>
                <a:gd name="connsiteY29" fmla="*/ 1933575 h 2009775"/>
                <a:gd name="connsiteX30" fmla="*/ 2133600 w 6410325"/>
                <a:gd name="connsiteY30" fmla="*/ 1924050 h 2009775"/>
                <a:gd name="connsiteX31" fmla="*/ 2219325 w 6410325"/>
                <a:gd name="connsiteY31" fmla="*/ 1905000 h 2009775"/>
                <a:gd name="connsiteX32" fmla="*/ 2314575 w 6410325"/>
                <a:gd name="connsiteY32" fmla="*/ 1885950 h 2009775"/>
                <a:gd name="connsiteX33" fmla="*/ 2352675 w 6410325"/>
                <a:gd name="connsiteY33" fmla="*/ 1866900 h 2009775"/>
                <a:gd name="connsiteX34" fmla="*/ 2466975 w 6410325"/>
                <a:gd name="connsiteY34" fmla="*/ 1847850 h 2009775"/>
                <a:gd name="connsiteX35" fmla="*/ 2524125 w 6410325"/>
                <a:gd name="connsiteY35" fmla="*/ 1828800 h 2009775"/>
                <a:gd name="connsiteX36" fmla="*/ 2552700 w 6410325"/>
                <a:gd name="connsiteY36" fmla="*/ 1819275 h 2009775"/>
                <a:gd name="connsiteX37" fmla="*/ 2609850 w 6410325"/>
                <a:gd name="connsiteY37" fmla="*/ 1809750 h 2009775"/>
                <a:gd name="connsiteX38" fmla="*/ 2695575 w 6410325"/>
                <a:gd name="connsiteY38" fmla="*/ 1771650 h 2009775"/>
                <a:gd name="connsiteX39" fmla="*/ 2724150 w 6410325"/>
                <a:gd name="connsiteY39" fmla="*/ 1752600 h 2009775"/>
                <a:gd name="connsiteX40" fmla="*/ 2790825 w 6410325"/>
                <a:gd name="connsiteY40" fmla="*/ 1724025 h 2009775"/>
                <a:gd name="connsiteX41" fmla="*/ 2905125 w 6410325"/>
                <a:gd name="connsiteY41" fmla="*/ 1666875 h 2009775"/>
                <a:gd name="connsiteX42" fmla="*/ 2971800 w 6410325"/>
                <a:gd name="connsiteY42" fmla="*/ 1628775 h 2009775"/>
                <a:gd name="connsiteX43" fmla="*/ 3048000 w 6410325"/>
                <a:gd name="connsiteY43" fmla="*/ 1590675 h 2009775"/>
                <a:gd name="connsiteX44" fmla="*/ 3105150 w 6410325"/>
                <a:gd name="connsiteY44" fmla="*/ 1552575 h 2009775"/>
                <a:gd name="connsiteX45" fmla="*/ 3162300 w 6410325"/>
                <a:gd name="connsiteY45" fmla="*/ 1514475 h 2009775"/>
                <a:gd name="connsiteX46" fmla="*/ 3200400 w 6410325"/>
                <a:gd name="connsiteY46" fmla="*/ 1485900 h 2009775"/>
                <a:gd name="connsiteX47" fmla="*/ 3238500 w 6410325"/>
                <a:gd name="connsiteY47" fmla="*/ 1466850 h 2009775"/>
                <a:gd name="connsiteX48" fmla="*/ 3305175 w 6410325"/>
                <a:gd name="connsiteY48" fmla="*/ 1409700 h 2009775"/>
                <a:gd name="connsiteX49" fmla="*/ 3343275 w 6410325"/>
                <a:gd name="connsiteY49" fmla="*/ 1390650 h 2009775"/>
                <a:gd name="connsiteX50" fmla="*/ 3371850 w 6410325"/>
                <a:gd name="connsiteY50" fmla="*/ 1371600 h 2009775"/>
                <a:gd name="connsiteX51" fmla="*/ 3409950 w 6410325"/>
                <a:gd name="connsiteY51" fmla="*/ 1352550 h 2009775"/>
                <a:gd name="connsiteX52" fmla="*/ 3495675 w 6410325"/>
                <a:gd name="connsiteY52" fmla="*/ 1285875 h 2009775"/>
                <a:gd name="connsiteX53" fmla="*/ 3562350 w 6410325"/>
                <a:gd name="connsiteY53" fmla="*/ 1238250 h 2009775"/>
                <a:gd name="connsiteX54" fmla="*/ 3590925 w 6410325"/>
                <a:gd name="connsiteY54" fmla="*/ 1219200 h 2009775"/>
                <a:gd name="connsiteX55" fmla="*/ 3629025 w 6410325"/>
                <a:gd name="connsiteY55" fmla="*/ 1190625 h 2009775"/>
                <a:gd name="connsiteX56" fmla="*/ 3657600 w 6410325"/>
                <a:gd name="connsiteY56" fmla="*/ 1181100 h 2009775"/>
                <a:gd name="connsiteX57" fmla="*/ 3724275 w 6410325"/>
                <a:gd name="connsiteY57" fmla="*/ 1152525 h 2009775"/>
                <a:gd name="connsiteX58" fmla="*/ 3810000 w 6410325"/>
                <a:gd name="connsiteY58" fmla="*/ 1076325 h 2009775"/>
                <a:gd name="connsiteX59" fmla="*/ 3838575 w 6410325"/>
                <a:gd name="connsiteY59" fmla="*/ 1066800 h 2009775"/>
                <a:gd name="connsiteX60" fmla="*/ 3895725 w 6410325"/>
                <a:gd name="connsiteY60" fmla="*/ 1028700 h 2009775"/>
                <a:gd name="connsiteX61" fmla="*/ 3981450 w 6410325"/>
                <a:gd name="connsiteY61" fmla="*/ 962025 h 2009775"/>
                <a:gd name="connsiteX62" fmla="*/ 4038600 w 6410325"/>
                <a:gd name="connsiteY62" fmla="*/ 923925 h 2009775"/>
                <a:gd name="connsiteX63" fmla="*/ 4067175 w 6410325"/>
                <a:gd name="connsiteY63" fmla="*/ 895350 h 2009775"/>
                <a:gd name="connsiteX64" fmla="*/ 4162425 w 6410325"/>
                <a:gd name="connsiteY64" fmla="*/ 828675 h 2009775"/>
                <a:gd name="connsiteX65" fmla="*/ 4210050 w 6410325"/>
                <a:gd name="connsiteY65" fmla="*/ 800100 h 2009775"/>
                <a:gd name="connsiteX66" fmla="*/ 4238625 w 6410325"/>
                <a:gd name="connsiteY66" fmla="*/ 771525 h 2009775"/>
                <a:gd name="connsiteX67" fmla="*/ 4295775 w 6410325"/>
                <a:gd name="connsiteY67" fmla="*/ 733425 h 2009775"/>
                <a:gd name="connsiteX68" fmla="*/ 4314825 w 6410325"/>
                <a:gd name="connsiteY68" fmla="*/ 704850 h 2009775"/>
                <a:gd name="connsiteX69" fmla="*/ 4352925 w 6410325"/>
                <a:gd name="connsiteY69" fmla="*/ 676275 h 2009775"/>
                <a:gd name="connsiteX70" fmla="*/ 4381500 w 6410325"/>
                <a:gd name="connsiteY70" fmla="*/ 647700 h 2009775"/>
                <a:gd name="connsiteX71" fmla="*/ 4419600 w 6410325"/>
                <a:gd name="connsiteY71" fmla="*/ 619125 h 2009775"/>
                <a:gd name="connsiteX72" fmla="*/ 4524375 w 6410325"/>
                <a:gd name="connsiteY72" fmla="*/ 523875 h 2009775"/>
                <a:gd name="connsiteX73" fmla="*/ 4562475 w 6410325"/>
                <a:gd name="connsiteY73" fmla="*/ 504825 h 2009775"/>
                <a:gd name="connsiteX74" fmla="*/ 4638675 w 6410325"/>
                <a:gd name="connsiteY74" fmla="*/ 447675 h 2009775"/>
                <a:gd name="connsiteX75" fmla="*/ 4714875 w 6410325"/>
                <a:gd name="connsiteY75" fmla="*/ 390525 h 2009775"/>
                <a:gd name="connsiteX76" fmla="*/ 4752975 w 6410325"/>
                <a:gd name="connsiteY76" fmla="*/ 361950 h 2009775"/>
                <a:gd name="connsiteX77" fmla="*/ 4810125 w 6410325"/>
                <a:gd name="connsiteY77" fmla="*/ 342900 h 2009775"/>
                <a:gd name="connsiteX78" fmla="*/ 4876800 w 6410325"/>
                <a:gd name="connsiteY78" fmla="*/ 304800 h 2009775"/>
                <a:gd name="connsiteX79" fmla="*/ 4962525 w 6410325"/>
                <a:gd name="connsiteY79" fmla="*/ 266700 h 2009775"/>
                <a:gd name="connsiteX80" fmla="*/ 5000625 w 6410325"/>
                <a:gd name="connsiteY80" fmla="*/ 247650 h 2009775"/>
                <a:gd name="connsiteX81" fmla="*/ 5048250 w 6410325"/>
                <a:gd name="connsiteY81" fmla="*/ 238125 h 2009775"/>
                <a:gd name="connsiteX82" fmla="*/ 5143500 w 6410325"/>
                <a:gd name="connsiteY82" fmla="*/ 190500 h 2009775"/>
                <a:gd name="connsiteX83" fmla="*/ 5181600 w 6410325"/>
                <a:gd name="connsiteY83" fmla="*/ 171450 h 2009775"/>
                <a:gd name="connsiteX84" fmla="*/ 5267325 w 6410325"/>
                <a:gd name="connsiteY84" fmla="*/ 152400 h 2009775"/>
                <a:gd name="connsiteX85" fmla="*/ 5314950 w 6410325"/>
                <a:gd name="connsiteY85" fmla="*/ 133350 h 2009775"/>
                <a:gd name="connsiteX86" fmla="*/ 5400675 w 6410325"/>
                <a:gd name="connsiteY86" fmla="*/ 114300 h 2009775"/>
                <a:gd name="connsiteX87" fmla="*/ 5448300 w 6410325"/>
                <a:gd name="connsiteY87" fmla="*/ 95250 h 2009775"/>
                <a:gd name="connsiteX88" fmla="*/ 5543550 w 6410325"/>
                <a:gd name="connsiteY88" fmla="*/ 76200 h 2009775"/>
                <a:gd name="connsiteX89" fmla="*/ 5667375 w 6410325"/>
                <a:gd name="connsiteY89" fmla="*/ 47625 h 2009775"/>
                <a:gd name="connsiteX90" fmla="*/ 5715000 w 6410325"/>
                <a:gd name="connsiteY90" fmla="*/ 38100 h 2009775"/>
                <a:gd name="connsiteX91" fmla="*/ 6410325 w 6410325"/>
                <a:gd name="connsiteY91" fmla="*/ 38100 h 200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410325" h="2009775">
                  <a:moveTo>
                    <a:pt x="0" y="0"/>
                  </a:moveTo>
                  <a:lnTo>
                    <a:pt x="533400" y="9525"/>
                  </a:lnTo>
                  <a:cubicBezTo>
                    <a:pt x="656604" y="13045"/>
                    <a:pt x="629016" y="6472"/>
                    <a:pt x="695325" y="28575"/>
                  </a:cubicBezTo>
                  <a:cubicBezTo>
                    <a:pt x="714375" y="44450"/>
                    <a:pt x="735794" y="57851"/>
                    <a:pt x="752475" y="76200"/>
                  </a:cubicBezTo>
                  <a:cubicBezTo>
                    <a:pt x="788635" y="115976"/>
                    <a:pt x="807616" y="171693"/>
                    <a:pt x="828675" y="219075"/>
                  </a:cubicBezTo>
                  <a:cubicBezTo>
                    <a:pt x="858706" y="429293"/>
                    <a:pt x="813159" y="126797"/>
                    <a:pt x="857250" y="361950"/>
                  </a:cubicBezTo>
                  <a:cubicBezTo>
                    <a:pt x="861967" y="387109"/>
                    <a:pt x="862058" y="412991"/>
                    <a:pt x="866775" y="438150"/>
                  </a:cubicBezTo>
                  <a:cubicBezTo>
                    <a:pt x="871600" y="463883"/>
                    <a:pt x="879475" y="488950"/>
                    <a:pt x="885825" y="514350"/>
                  </a:cubicBezTo>
                  <a:lnTo>
                    <a:pt x="895350" y="552450"/>
                  </a:lnTo>
                  <a:cubicBezTo>
                    <a:pt x="898525" y="565150"/>
                    <a:pt x="900735" y="578131"/>
                    <a:pt x="904875" y="590550"/>
                  </a:cubicBezTo>
                  <a:cubicBezTo>
                    <a:pt x="908050" y="600075"/>
                    <a:pt x="911965" y="609385"/>
                    <a:pt x="914400" y="619125"/>
                  </a:cubicBezTo>
                  <a:cubicBezTo>
                    <a:pt x="921500" y="647523"/>
                    <a:pt x="928638" y="675976"/>
                    <a:pt x="933450" y="704850"/>
                  </a:cubicBezTo>
                  <a:cubicBezTo>
                    <a:pt x="960877" y="869410"/>
                    <a:pt x="928509" y="732712"/>
                    <a:pt x="952500" y="828675"/>
                  </a:cubicBezTo>
                  <a:cubicBezTo>
                    <a:pt x="955675" y="895350"/>
                    <a:pt x="957094" y="962132"/>
                    <a:pt x="962025" y="1028700"/>
                  </a:cubicBezTo>
                  <a:cubicBezTo>
                    <a:pt x="963452" y="1047960"/>
                    <a:pt x="968613" y="1066762"/>
                    <a:pt x="971550" y="1085850"/>
                  </a:cubicBezTo>
                  <a:cubicBezTo>
                    <a:pt x="974964" y="1108040"/>
                    <a:pt x="977900" y="1130300"/>
                    <a:pt x="981075" y="1152525"/>
                  </a:cubicBezTo>
                  <a:cubicBezTo>
                    <a:pt x="984250" y="1381125"/>
                    <a:pt x="975975" y="1610171"/>
                    <a:pt x="990600" y="1838325"/>
                  </a:cubicBezTo>
                  <a:cubicBezTo>
                    <a:pt x="992065" y="1861173"/>
                    <a:pt x="1008222" y="1885236"/>
                    <a:pt x="1028700" y="1895475"/>
                  </a:cubicBezTo>
                  <a:cubicBezTo>
                    <a:pt x="1084074" y="1923162"/>
                    <a:pt x="1052794" y="1912191"/>
                    <a:pt x="1123950" y="1924050"/>
                  </a:cubicBezTo>
                  <a:cubicBezTo>
                    <a:pt x="1149350" y="1936750"/>
                    <a:pt x="1172303" y="1956581"/>
                    <a:pt x="1200150" y="1962150"/>
                  </a:cubicBezTo>
                  <a:cubicBezTo>
                    <a:pt x="1273448" y="1976810"/>
                    <a:pt x="1232069" y="1967748"/>
                    <a:pt x="1323975" y="1990725"/>
                  </a:cubicBezTo>
                  <a:cubicBezTo>
                    <a:pt x="1336675" y="1993900"/>
                    <a:pt x="1349116" y="1998399"/>
                    <a:pt x="1362075" y="2000250"/>
                  </a:cubicBezTo>
                  <a:lnTo>
                    <a:pt x="1428750" y="2009775"/>
                  </a:lnTo>
                  <a:cubicBezTo>
                    <a:pt x="1565275" y="2006600"/>
                    <a:pt x="1702029" y="2008768"/>
                    <a:pt x="1838325" y="2000250"/>
                  </a:cubicBezTo>
                  <a:cubicBezTo>
                    <a:pt x="1855390" y="1999183"/>
                    <a:pt x="1869573" y="1986113"/>
                    <a:pt x="1885950" y="1981200"/>
                  </a:cubicBezTo>
                  <a:cubicBezTo>
                    <a:pt x="1901457" y="1976548"/>
                    <a:pt x="1917771" y="1975187"/>
                    <a:pt x="1933575" y="1971675"/>
                  </a:cubicBezTo>
                  <a:cubicBezTo>
                    <a:pt x="1946354" y="1968835"/>
                    <a:pt x="1959088" y="1965746"/>
                    <a:pt x="1971675" y="1962150"/>
                  </a:cubicBezTo>
                  <a:cubicBezTo>
                    <a:pt x="1981329" y="1959392"/>
                    <a:pt x="1990510" y="1955060"/>
                    <a:pt x="2000250" y="1952625"/>
                  </a:cubicBezTo>
                  <a:cubicBezTo>
                    <a:pt x="2015956" y="1948698"/>
                    <a:pt x="2032169" y="1947027"/>
                    <a:pt x="2047875" y="1943100"/>
                  </a:cubicBezTo>
                  <a:cubicBezTo>
                    <a:pt x="2057615" y="1940665"/>
                    <a:pt x="2066649" y="1935753"/>
                    <a:pt x="2076450" y="1933575"/>
                  </a:cubicBezTo>
                  <a:cubicBezTo>
                    <a:pt x="2095303" y="1929385"/>
                    <a:pt x="2114662" y="1927838"/>
                    <a:pt x="2133600" y="1924050"/>
                  </a:cubicBezTo>
                  <a:cubicBezTo>
                    <a:pt x="2286483" y="1893473"/>
                    <a:pt x="2036336" y="1938271"/>
                    <a:pt x="2219325" y="1905000"/>
                  </a:cubicBezTo>
                  <a:cubicBezTo>
                    <a:pt x="2240627" y="1901127"/>
                    <a:pt x="2290790" y="1894869"/>
                    <a:pt x="2314575" y="1885950"/>
                  </a:cubicBezTo>
                  <a:cubicBezTo>
                    <a:pt x="2327870" y="1880964"/>
                    <a:pt x="2338900" y="1870344"/>
                    <a:pt x="2352675" y="1866900"/>
                  </a:cubicBezTo>
                  <a:cubicBezTo>
                    <a:pt x="2541780" y="1819624"/>
                    <a:pt x="2352944" y="1882059"/>
                    <a:pt x="2466975" y="1847850"/>
                  </a:cubicBezTo>
                  <a:cubicBezTo>
                    <a:pt x="2486209" y="1842080"/>
                    <a:pt x="2505075" y="1835150"/>
                    <a:pt x="2524125" y="1828800"/>
                  </a:cubicBezTo>
                  <a:cubicBezTo>
                    <a:pt x="2533650" y="1825625"/>
                    <a:pt x="2542796" y="1820926"/>
                    <a:pt x="2552700" y="1819275"/>
                  </a:cubicBezTo>
                  <a:lnTo>
                    <a:pt x="2609850" y="1809750"/>
                  </a:lnTo>
                  <a:cubicBezTo>
                    <a:pt x="2751285" y="1724889"/>
                    <a:pt x="2581118" y="1820703"/>
                    <a:pt x="2695575" y="1771650"/>
                  </a:cubicBezTo>
                  <a:cubicBezTo>
                    <a:pt x="2706097" y="1767141"/>
                    <a:pt x="2713911" y="1757720"/>
                    <a:pt x="2724150" y="1752600"/>
                  </a:cubicBezTo>
                  <a:cubicBezTo>
                    <a:pt x="2816995" y="1706177"/>
                    <a:pt x="2671903" y="1793396"/>
                    <a:pt x="2790825" y="1724025"/>
                  </a:cubicBezTo>
                  <a:cubicBezTo>
                    <a:pt x="2889039" y="1666734"/>
                    <a:pt x="2833197" y="1684857"/>
                    <a:pt x="2905125" y="1666875"/>
                  </a:cubicBezTo>
                  <a:cubicBezTo>
                    <a:pt x="2997253" y="1597779"/>
                    <a:pt x="2899074" y="1665138"/>
                    <a:pt x="2971800" y="1628775"/>
                  </a:cubicBezTo>
                  <a:cubicBezTo>
                    <a:pt x="3061775" y="1583787"/>
                    <a:pt x="2983563" y="1612154"/>
                    <a:pt x="3048000" y="1590675"/>
                  </a:cubicBezTo>
                  <a:cubicBezTo>
                    <a:pt x="3139157" y="1499518"/>
                    <a:pt x="3022442" y="1607714"/>
                    <a:pt x="3105150" y="1552575"/>
                  </a:cubicBezTo>
                  <a:cubicBezTo>
                    <a:pt x="3176499" y="1505009"/>
                    <a:pt x="3094356" y="1537123"/>
                    <a:pt x="3162300" y="1514475"/>
                  </a:cubicBezTo>
                  <a:cubicBezTo>
                    <a:pt x="3175000" y="1504950"/>
                    <a:pt x="3186938" y="1494314"/>
                    <a:pt x="3200400" y="1485900"/>
                  </a:cubicBezTo>
                  <a:cubicBezTo>
                    <a:pt x="3212441" y="1478375"/>
                    <a:pt x="3226946" y="1475103"/>
                    <a:pt x="3238500" y="1466850"/>
                  </a:cubicBezTo>
                  <a:cubicBezTo>
                    <a:pt x="3347599" y="1388922"/>
                    <a:pt x="3174629" y="1491291"/>
                    <a:pt x="3305175" y="1409700"/>
                  </a:cubicBezTo>
                  <a:cubicBezTo>
                    <a:pt x="3317216" y="1402175"/>
                    <a:pt x="3330947" y="1397695"/>
                    <a:pt x="3343275" y="1390650"/>
                  </a:cubicBezTo>
                  <a:cubicBezTo>
                    <a:pt x="3353214" y="1384970"/>
                    <a:pt x="3361911" y="1377280"/>
                    <a:pt x="3371850" y="1371600"/>
                  </a:cubicBezTo>
                  <a:cubicBezTo>
                    <a:pt x="3384178" y="1364555"/>
                    <a:pt x="3398276" y="1360632"/>
                    <a:pt x="3409950" y="1352550"/>
                  </a:cubicBezTo>
                  <a:cubicBezTo>
                    <a:pt x="3439714" y="1331944"/>
                    <a:pt x="3465554" y="1305955"/>
                    <a:pt x="3495675" y="1285875"/>
                  </a:cubicBezTo>
                  <a:cubicBezTo>
                    <a:pt x="3563018" y="1240980"/>
                    <a:pt x="3479648" y="1297323"/>
                    <a:pt x="3562350" y="1238250"/>
                  </a:cubicBezTo>
                  <a:cubicBezTo>
                    <a:pt x="3571665" y="1231596"/>
                    <a:pt x="3581610" y="1225854"/>
                    <a:pt x="3590925" y="1219200"/>
                  </a:cubicBezTo>
                  <a:cubicBezTo>
                    <a:pt x="3603843" y="1209973"/>
                    <a:pt x="3615242" y="1198501"/>
                    <a:pt x="3629025" y="1190625"/>
                  </a:cubicBezTo>
                  <a:cubicBezTo>
                    <a:pt x="3637742" y="1185644"/>
                    <a:pt x="3648278" y="1184829"/>
                    <a:pt x="3657600" y="1181100"/>
                  </a:cubicBezTo>
                  <a:cubicBezTo>
                    <a:pt x="3680051" y="1172120"/>
                    <a:pt x="3703389" y="1164709"/>
                    <a:pt x="3724275" y="1152525"/>
                  </a:cubicBezTo>
                  <a:cubicBezTo>
                    <a:pt x="3813518" y="1100466"/>
                    <a:pt x="3733147" y="1131220"/>
                    <a:pt x="3810000" y="1076325"/>
                  </a:cubicBezTo>
                  <a:cubicBezTo>
                    <a:pt x="3818170" y="1070489"/>
                    <a:pt x="3829798" y="1071676"/>
                    <a:pt x="3838575" y="1066800"/>
                  </a:cubicBezTo>
                  <a:cubicBezTo>
                    <a:pt x="3858589" y="1055681"/>
                    <a:pt x="3877653" y="1042756"/>
                    <a:pt x="3895725" y="1028700"/>
                  </a:cubicBezTo>
                  <a:cubicBezTo>
                    <a:pt x="3924300" y="1006475"/>
                    <a:pt x="3951329" y="982105"/>
                    <a:pt x="3981450" y="962025"/>
                  </a:cubicBezTo>
                  <a:cubicBezTo>
                    <a:pt x="4000500" y="949325"/>
                    <a:pt x="4022411" y="940114"/>
                    <a:pt x="4038600" y="923925"/>
                  </a:cubicBezTo>
                  <a:cubicBezTo>
                    <a:pt x="4048125" y="914400"/>
                    <a:pt x="4056948" y="904116"/>
                    <a:pt x="4067175" y="895350"/>
                  </a:cubicBezTo>
                  <a:cubicBezTo>
                    <a:pt x="4089517" y="876200"/>
                    <a:pt x="4141209" y="842176"/>
                    <a:pt x="4162425" y="828675"/>
                  </a:cubicBezTo>
                  <a:cubicBezTo>
                    <a:pt x="4178044" y="818736"/>
                    <a:pt x="4196959" y="813191"/>
                    <a:pt x="4210050" y="800100"/>
                  </a:cubicBezTo>
                  <a:cubicBezTo>
                    <a:pt x="4219575" y="790575"/>
                    <a:pt x="4227992" y="779795"/>
                    <a:pt x="4238625" y="771525"/>
                  </a:cubicBezTo>
                  <a:cubicBezTo>
                    <a:pt x="4256697" y="757469"/>
                    <a:pt x="4295775" y="733425"/>
                    <a:pt x="4295775" y="733425"/>
                  </a:cubicBezTo>
                  <a:cubicBezTo>
                    <a:pt x="4302125" y="723900"/>
                    <a:pt x="4306730" y="712945"/>
                    <a:pt x="4314825" y="704850"/>
                  </a:cubicBezTo>
                  <a:cubicBezTo>
                    <a:pt x="4326050" y="693625"/>
                    <a:pt x="4340872" y="686606"/>
                    <a:pt x="4352925" y="676275"/>
                  </a:cubicBezTo>
                  <a:cubicBezTo>
                    <a:pt x="4363152" y="667509"/>
                    <a:pt x="4371273" y="656466"/>
                    <a:pt x="4381500" y="647700"/>
                  </a:cubicBezTo>
                  <a:cubicBezTo>
                    <a:pt x="4393553" y="637369"/>
                    <a:pt x="4407853" y="629804"/>
                    <a:pt x="4419600" y="619125"/>
                  </a:cubicBezTo>
                  <a:cubicBezTo>
                    <a:pt x="4467332" y="575732"/>
                    <a:pt x="4476367" y="553880"/>
                    <a:pt x="4524375" y="523875"/>
                  </a:cubicBezTo>
                  <a:cubicBezTo>
                    <a:pt x="4536416" y="516350"/>
                    <a:pt x="4550661" y="512701"/>
                    <a:pt x="4562475" y="504825"/>
                  </a:cubicBezTo>
                  <a:cubicBezTo>
                    <a:pt x="4588893" y="487213"/>
                    <a:pt x="4613275" y="466725"/>
                    <a:pt x="4638675" y="447675"/>
                  </a:cubicBezTo>
                  <a:lnTo>
                    <a:pt x="4714875" y="390525"/>
                  </a:lnTo>
                  <a:cubicBezTo>
                    <a:pt x="4727575" y="381000"/>
                    <a:pt x="4737915" y="366970"/>
                    <a:pt x="4752975" y="361950"/>
                  </a:cubicBezTo>
                  <a:cubicBezTo>
                    <a:pt x="4772025" y="355600"/>
                    <a:pt x="4792164" y="351880"/>
                    <a:pt x="4810125" y="342900"/>
                  </a:cubicBezTo>
                  <a:cubicBezTo>
                    <a:pt x="4925260" y="285333"/>
                    <a:pt x="4782558" y="358652"/>
                    <a:pt x="4876800" y="304800"/>
                  </a:cubicBezTo>
                  <a:cubicBezTo>
                    <a:pt x="4917834" y="281352"/>
                    <a:pt x="4916599" y="287112"/>
                    <a:pt x="4962525" y="266700"/>
                  </a:cubicBezTo>
                  <a:cubicBezTo>
                    <a:pt x="4975500" y="260933"/>
                    <a:pt x="4987155" y="252140"/>
                    <a:pt x="5000625" y="247650"/>
                  </a:cubicBezTo>
                  <a:cubicBezTo>
                    <a:pt x="5015984" y="242530"/>
                    <a:pt x="5032375" y="241300"/>
                    <a:pt x="5048250" y="238125"/>
                  </a:cubicBezTo>
                  <a:cubicBezTo>
                    <a:pt x="5130588" y="188722"/>
                    <a:pt x="5060168" y="227537"/>
                    <a:pt x="5143500" y="190500"/>
                  </a:cubicBezTo>
                  <a:cubicBezTo>
                    <a:pt x="5156475" y="184733"/>
                    <a:pt x="5168305" y="176436"/>
                    <a:pt x="5181600" y="171450"/>
                  </a:cubicBezTo>
                  <a:cubicBezTo>
                    <a:pt x="5210916" y="160457"/>
                    <a:pt x="5237150" y="161452"/>
                    <a:pt x="5267325" y="152400"/>
                  </a:cubicBezTo>
                  <a:cubicBezTo>
                    <a:pt x="5283702" y="147487"/>
                    <a:pt x="5298573" y="138263"/>
                    <a:pt x="5314950" y="133350"/>
                  </a:cubicBezTo>
                  <a:cubicBezTo>
                    <a:pt x="5390443" y="110702"/>
                    <a:pt x="5334715" y="136287"/>
                    <a:pt x="5400675" y="114300"/>
                  </a:cubicBezTo>
                  <a:cubicBezTo>
                    <a:pt x="5416895" y="108893"/>
                    <a:pt x="5431779" y="99655"/>
                    <a:pt x="5448300" y="95250"/>
                  </a:cubicBezTo>
                  <a:cubicBezTo>
                    <a:pt x="5479586" y="86907"/>
                    <a:pt x="5512833" y="86439"/>
                    <a:pt x="5543550" y="76200"/>
                  </a:cubicBezTo>
                  <a:cubicBezTo>
                    <a:pt x="5633058" y="46364"/>
                    <a:pt x="5568457" y="64111"/>
                    <a:pt x="5667375" y="47625"/>
                  </a:cubicBezTo>
                  <a:cubicBezTo>
                    <a:pt x="5683344" y="44963"/>
                    <a:pt x="5698812" y="38308"/>
                    <a:pt x="5715000" y="38100"/>
                  </a:cubicBezTo>
                  <a:cubicBezTo>
                    <a:pt x="5946756" y="35129"/>
                    <a:pt x="6178550" y="38100"/>
                    <a:pt x="6410325" y="3810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77495A-6A15-485B-A101-B5C8FD09BC1F}"/>
                </a:ext>
              </a:extLst>
            </p:cNvPr>
            <p:cNvSpPr txBox="1"/>
            <p:nvPr/>
          </p:nvSpPr>
          <p:spPr>
            <a:xfrm>
              <a:off x="10575254" y="2636979"/>
              <a:ext cx="1975708" cy="76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>
                  <a:solidFill>
                    <a:srgbClr val="00B0F0"/>
                  </a:solidFill>
                </a:rPr>
                <a:t>W &lt; NL</a:t>
              </a:r>
              <a:endParaRPr lang="en-IE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E3EBEA3-684B-4990-8557-EC9B57D7B13A}"/>
                </a:ext>
              </a:extLst>
            </p:cNvPr>
            <p:cNvSpPr/>
            <p:nvPr/>
          </p:nvSpPr>
          <p:spPr>
            <a:xfrm>
              <a:off x="2686050" y="2266903"/>
              <a:ext cx="6353175" cy="1352597"/>
            </a:xfrm>
            <a:custGeom>
              <a:avLst/>
              <a:gdLst>
                <a:gd name="connsiteX0" fmla="*/ 0 w 6353175"/>
                <a:gd name="connsiteY0" fmla="*/ 19097 h 1352597"/>
                <a:gd name="connsiteX1" fmla="*/ 762000 w 6353175"/>
                <a:gd name="connsiteY1" fmla="*/ 9572 h 1352597"/>
                <a:gd name="connsiteX2" fmla="*/ 866775 w 6353175"/>
                <a:gd name="connsiteY2" fmla="*/ 47 h 1352597"/>
                <a:gd name="connsiteX3" fmla="*/ 1181100 w 6353175"/>
                <a:gd name="connsiteY3" fmla="*/ 19097 h 1352597"/>
                <a:gd name="connsiteX4" fmla="*/ 1276350 w 6353175"/>
                <a:gd name="connsiteY4" fmla="*/ 38147 h 1352597"/>
                <a:gd name="connsiteX5" fmla="*/ 1343025 w 6353175"/>
                <a:gd name="connsiteY5" fmla="*/ 76247 h 1352597"/>
                <a:gd name="connsiteX6" fmla="*/ 1371600 w 6353175"/>
                <a:gd name="connsiteY6" fmla="*/ 85772 h 1352597"/>
                <a:gd name="connsiteX7" fmla="*/ 1419225 w 6353175"/>
                <a:gd name="connsiteY7" fmla="*/ 133397 h 1352597"/>
                <a:gd name="connsiteX8" fmla="*/ 1466850 w 6353175"/>
                <a:gd name="connsiteY8" fmla="*/ 200072 h 1352597"/>
                <a:gd name="connsiteX9" fmla="*/ 1495425 w 6353175"/>
                <a:gd name="connsiteY9" fmla="*/ 247697 h 1352597"/>
                <a:gd name="connsiteX10" fmla="*/ 1524000 w 6353175"/>
                <a:gd name="connsiteY10" fmla="*/ 333422 h 1352597"/>
                <a:gd name="connsiteX11" fmla="*/ 1533525 w 6353175"/>
                <a:gd name="connsiteY11" fmla="*/ 381047 h 1352597"/>
                <a:gd name="connsiteX12" fmla="*/ 1562100 w 6353175"/>
                <a:gd name="connsiteY12" fmla="*/ 552497 h 1352597"/>
                <a:gd name="connsiteX13" fmla="*/ 1571625 w 6353175"/>
                <a:gd name="connsiteY13" fmla="*/ 600122 h 1352597"/>
                <a:gd name="connsiteX14" fmla="*/ 1590675 w 6353175"/>
                <a:gd name="connsiteY14" fmla="*/ 676322 h 1352597"/>
                <a:gd name="connsiteX15" fmla="*/ 1600200 w 6353175"/>
                <a:gd name="connsiteY15" fmla="*/ 742997 h 1352597"/>
                <a:gd name="connsiteX16" fmla="*/ 1609725 w 6353175"/>
                <a:gd name="connsiteY16" fmla="*/ 781097 h 1352597"/>
                <a:gd name="connsiteX17" fmla="*/ 1628775 w 6353175"/>
                <a:gd name="connsiteY17" fmla="*/ 904922 h 1352597"/>
                <a:gd name="connsiteX18" fmla="*/ 1638300 w 6353175"/>
                <a:gd name="connsiteY18" fmla="*/ 1123997 h 1352597"/>
                <a:gd name="connsiteX19" fmla="*/ 1647825 w 6353175"/>
                <a:gd name="connsiteY19" fmla="*/ 1285922 h 1352597"/>
                <a:gd name="connsiteX20" fmla="*/ 1657350 w 6353175"/>
                <a:gd name="connsiteY20" fmla="*/ 1333547 h 1352597"/>
                <a:gd name="connsiteX21" fmla="*/ 1685925 w 6353175"/>
                <a:gd name="connsiteY21" fmla="*/ 1352597 h 1352597"/>
                <a:gd name="connsiteX22" fmla="*/ 1790700 w 6353175"/>
                <a:gd name="connsiteY22" fmla="*/ 1343072 h 1352597"/>
                <a:gd name="connsiteX23" fmla="*/ 1876425 w 6353175"/>
                <a:gd name="connsiteY23" fmla="*/ 1304972 h 1352597"/>
                <a:gd name="connsiteX24" fmla="*/ 1924050 w 6353175"/>
                <a:gd name="connsiteY24" fmla="*/ 1238297 h 1352597"/>
                <a:gd name="connsiteX25" fmla="*/ 1962150 w 6353175"/>
                <a:gd name="connsiteY25" fmla="*/ 1162097 h 1352597"/>
                <a:gd name="connsiteX26" fmla="*/ 1990725 w 6353175"/>
                <a:gd name="connsiteY26" fmla="*/ 1143047 h 1352597"/>
                <a:gd name="connsiteX27" fmla="*/ 2066925 w 6353175"/>
                <a:gd name="connsiteY27" fmla="*/ 1047797 h 1352597"/>
                <a:gd name="connsiteX28" fmla="*/ 2095500 w 6353175"/>
                <a:gd name="connsiteY28" fmla="*/ 1028747 h 1352597"/>
                <a:gd name="connsiteX29" fmla="*/ 2152650 w 6353175"/>
                <a:gd name="connsiteY29" fmla="*/ 962072 h 1352597"/>
                <a:gd name="connsiteX30" fmla="*/ 2181225 w 6353175"/>
                <a:gd name="connsiteY30" fmla="*/ 952547 h 1352597"/>
                <a:gd name="connsiteX31" fmla="*/ 2247900 w 6353175"/>
                <a:gd name="connsiteY31" fmla="*/ 866822 h 1352597"/>
                <a:gd name="connsiteX32" fmla="*/ 2324100 w 6353175"/>
                <a:gd name="connsiteY32" fmla="*/ 771572 h 1352597"/>
                <a:gd name="connsiteX33" fmla="*/ 2419350 w 6353175"/>
                <a:gd name="connsiteY33" fmla="*/ 657272 h 1352597"/>
                <a:gd name="connsiteX34" fmla="*/ 2466975 w 6353175"/>
                <a:gd name="connsiteY34" fmla="*/ 600122 h 1352597"/>
                <a:gd name="connsiteX35" fmla="*/ 2486025 w 6353175"/>
                <a:gd name="connsiteY35" fmla="*/ 571547 h 1352597"/>
                <a:gd name="connsiteX36" fmla="*/ 2524125 w 6353175"/>
                <a:gd name="connsiteY36" fmla="*/ 523922 h 1352597"/>
                <a:gd name="connsiteX37" fmla="*/ 2562225 w 6353175"/>
                <a:gd name="connsiteY37" fmla="*/ 485822 h 1352597"/>
                <a:gd name="connsiteX38" fmla="*/ 2600325 w 6353175"/>
                <a:gd name="connsiteY38" fmla="*/ 438197 h 1352597"/>
                <a:gd name="connsiteX39" fmla="*/ 2647950 w 6353175"/>
                <a:gd name="connsiteY39" fmla="*/ 371522 h 1352597"/>
                <a:gd name="connsiteX40" fmla="*/ 2686050 w 6353175"/>
                <a:gd name="connsiteY40" fmla="*/ 333422 h 1352597"/>
                <a:gd name="connsiteX41" fmla="*/ 2762250 w 6353175"/>
                <a:gd name="connsiteY41" fmla="*/ 247697 h 1352597"/>
                <a:gd name="connsiteX42" fmla="*/ 2847975 w 6353175"/>
                <a:gd name="connsiteY42" fmla="*/ 190547 h 1352597"/>
                <a:gd name="connsiteX43" fmla="*/ 2914650 w 6353175"/>
                <a:gd name="connsiteY43" fmla="*/ 152447 h 1352597"/>
                <a:gd name="connsiteX44" fmla="*/ 2943225 w 6353175"/>
                <a:gd name="connsiteY44" fmla="*/ 142922 h 1352597"/>
                <a:gd name="connsiteX45" fmla="*/ 2981325 w 6353175"/>
                <a:gd name="connsiteY45" fmla="*/ 123872 h 1352597"/>
                <a:gd name="connsiteX46" fmla="*/ 3067050 w 6353175"/>
                <a:gd name="connsiteY46" fmla="*/ 104822 h 1352597"/>
                <a:gd name="connsiteX47" fmla="*/ 3152775 w 6353175"/>
                <a:gd name="connsiteY47" fmla="*/ 85772 h 1352597"/>
                <a:gd name="connsiteX48" fmla="*/ 5143500 w 6353175"/>
                <a:gd name="connsiteY48" fmla="*/ 85772 h 1352597"/>
                <a:gd name="connsiteX49" fmla="*/ 5191125 w 6353175"/>
                <a:gd name="connsiteY49" fmla="*/ 76247 h 1352597"/>
                <a:gd name="connsiteX50" fmla="*/ 5343525 w 6353175"/>
                <a:gd name="connsiteY50" fmla="*/ 66722 h 1352597"/>
                <a:gd name="connsiteX51" fmla="*/ 6353175 w 6353175"/>
                <a:gd name="connsiteY51" fmla="*/ 66722 h 135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353175" h="1352597">
                  <a:moveTo>
                    <a:pt x="0" y="19097"/>
                  </a:moveTo>
                  <a:lnTo>
                    <a:pt x="762000" y="9572"/>
                  </a:lnTo>
                  <a:cubicBezTo>
                    <a:pt x="797061" y="8801"/>
                    <a:pt x="831715" y="-750"/>
                    <a:pt x="866775" y="47"/>
                  </a:cubicBezTo>
                  <a:cubicBezTo>
                    <a:pt x="971715" y="2432"/>
                    <a:pt x="1076325" y="12747"/>
                    <a:pt x="1181100" y="19097"/>
                  </a:cubicBezTo>
                  <a:cubicBezTo>
                    <a:pt x="1212850" y="25447"/>
                    <a:pt x="1249409" y="20186"/>
                    <a:pt x="1276350" y="38147"/>
                  </a:cubicBezTo>
                  <a:cubicBezTo>
                    <a:pt x="1305048" y="57279"/>
                    <a:pt x="1309188" y="61745"/>
                    <a:pt x="1343025" y="76247"/>
                  </a:cubicBezTo>
                  <a:cubicBezTo>
                    <a:pt x="1352253" y="80202"/>
                    <a:pt x="1362075" y="82597"/>
                    <a:pt x="1371600" y="85772"/>
                  </a:cubicBezTo>
                  <a:cubicBezTo>
                    <a:pt x="1422400" y="161972"/>
                    <a:pt x="1355725" y="69897"/>
                    <a:pt x="1419225" y="133397"/>
                  </a:cubicBezTo>
                  <a:cubicBezTo>
                    <a:pt x="1428540" y="142712"/>
                    <a:pt x="1457836" y="185650"/>
                    <a:pt x="1466850" y="200072"/>
                  </a:cubicBezTo>
                  <a:cubicBezTo>
                    <a:pt x="1476662" y="215771"/>
                    <a:pt x="1488132" y="230681"/>
                    <a:pt x="1495425" y="247697"/>
                  </a:cubicBezTo>
                  <a:cubicBezTo>
                    <a:pt x="1507290" y="275382"/>
                    <a:pt x="1518093" y="303886"/>
                    <a:pt x="1524000" y="333422"/>
                  </a:cubicBezTo>
                  <a:cubicBezTo>
                    <a:pt x="1527175" y="349297"/>
                    <a:pt x="1530751" y="365097"/>
                    <a:pt x="1533525" y="381047"/>
                  </a:cubicBezTo>
                  <a:cubicBezTo>
                    <a:pt x="1543452" y="438129"/>
                    <a:pt x="1550737" y="495684"/>
                    <a:pt x="1562100" y="552497"/>
                  </a:cubicBezTo>
                  <a:cubicBezTo>
                    <a:pt x="1565275" y="568372"/>
                    <a:pt x="1567985" y="584347"/>
                    <a:pt x="1571625" y="600122"/>
                  </a:cubicBezTo>
                  <a:cubicBezTo>
                    <a:pt x="1577512" y="625633"/>
                    <a:pt x="1586972" y="650403"/>
                    <a:pt x="1590675" y="676322"/>
                  </a:cubicBezTo>
                  <a:cubicBezTo>
                    <a:pt x="1593850" y="698547"/>
                    <a:pt x="1596184" y="720908"/>
                    <a:pt x="1600200" y="742997"/>
                  </a:cubicBezTo>
                  <a:cubicBezTo>
                    <a:pt x="1602542" y="755877"/>
                    <a:pt x="1607573" y="768184"/>
                    <a:pt x="1609725" y="781097"/>
                  </a:cubicBezTo>
                  <a:cubicBezTo>
                    <a:pt x="1644324" y="988692"/>
                    <a:pt x="1599642" y="759255"/>
                    <a:pt x="1628775" y="904922"/>
                  </a:cubicBezTo>
                  <a:cubicBezTo>
                    <a:pt x="1631950" y="977947"/>
                    <a:pt x="1634650" y="1050994"/>
                    <a:pt x="1638300" y="1123997"/>
                  </a:cubicBezTo>
                  <a:cubicBezTo>
                    <a:pt x="1641000" y="1177998"/>
                    <a:pt x="1642930" y="1232076"/>
                    <a:pt x="1647825" y="1285922"/>
                  </a:cubicBezTo>
                  <a:cubicBezTo>
                    <a:pt x="1649291" y="1302045"/>
                    <a:pt x="1649318" y="1319491"/>
                    <a:pt x="1657350" y="1333547"/>
                  </a:cubicBezTo>
                  <a:cubicBezTo>
                    <a:pt x="1663030" y="1343486"/>
                    <a:pt x="1676400" y="1346247"/>
                    <a:pt x="1685925" y="1352597"/>
                  </a:cubicBezTo>
                  <a:cubicBezTo>
                    <a:pt x="1720850" y="1349422"/>
                    <a:pt x="1756232" y="1349535"/>
                    <a:pt x="1790700" y="1343072"/>
                  </a:cubicBezTo>
                  <a:cubicBezTo>
                    <a:pt x="1810159" y="1339423"/>
                    <a:pt x="1857371" y="1314499"/>
                    <a:pt x="1876425" y="1304972"/>
                  </a:cubicBezTo>
                  <a:cubicBezTo>
                    <a:pt x="1882897" y="1296343"/>
                    <a:pt x="1917086" y="1252225"/>
                    <a:pt x="1924050" y="1238297"/>
                  </a:cubicBezTo>
                  <a:cubicBezTo>
                    <a:pt x="1946906" y="1192586"/>
                    <a:pt x="1914624" y="1217544"/>
                    <a:pt x="1962150" y="1162097"/>
                  </a:cubicBezTo>
                  <a:cubicBezTo>
                    <a:pt x="1969600" y="1153405"/>
                    <a:pt x="1981200" y="1149397"/>
                    <a:pt x="1990725" y="1143047"/>
                  </a:cubicBezTo>
                  <a:cubicBezTo>
                    <a:pt x="2013294" y="1109194"/>
                    <a:pt x="2035274" y="1074173"/>
                    <a:pt x="2066925" y="1047797"/>
                  </a:cubicBezTo>
                  <a:cubicBezTo>
                    <a:pt x="2075719" y="1040468"/>
                    <a:pt x="2087405" y="1036842"/>
                    <a:pt x="2095500" y="1028747"/>
                  </a:cubicBezTo>
                  <a:cubicBezTo>
                    <a:pt x="2121909" y="1002338"/>
                    <a:pt x="2121545" y="982808"/>
                    <a:pt x="2152650" y="962072"/>
                  </a:cubicBezTo>
                  <a:cubicBezTo>
                    <a:pt x="2161004" y="956503"/>
                    <a:pt x="2171700" y="955722"/>
                    <a:pt x="2181225" y="952547"/>
                  </a:cubicBezTo>
                  <a:cubicBezTo>
                    <a:pt x="2202690" y="888152"/>
                    <a:pt x="2174472" y="958607"/>
                    <a:pt x="2247900" y="866822"/>
                  </a:cubicBezTo>
                  <a:cubicBezTo>
                    <a:pt x="2273300" y="835072"/>
                    <a:pt x="2295349" y="800323"/>
                    <a:pt x="2324100" y="771572"/>
                  </a:cubicBezTo>
                  <a:cubicBezTo>
                    <a:pt x="2366321" y="729351"/>
                    <a:pt x="2376524" y="721511"/>
                    <a:pt x="2419350" y="657272"/>
                  </a:cubicBezTo>
                  <a:cubicBezTo>
                    <a:pt x="2466648" y="586326"/>
                    <a:pt x="2405859" y="673461"/>
                    <a:pt x="2466975" y="600122"/>
                  </a:cubicBezTo>
                  <a:cubicBezTo>
                    <a:pt x="2474304" y="591328"/>
                    <a:pt x="2479156" y="580705"/>
                    <a:pt x="2486025" y="571547"/>
                  </a:cubicBezTo>
                  <a:cubicBezTo>
                    <a:pt x="2498223" y="555283"/>
                    <a:pt x="2510619" y="539117"/>
                    <a:pt x="2524125" y="523922"/>
                  </a:cubicBezTo>
                  <a:cubicBezTo>
                    <a:pt x="2536057" y="510498"/>
                    <a:pt x="2550293" y="499246"/>
                    <a:pt x="2562225" y="485822"/>
                  </a:cubicBezTo>
                  <a:cubicBezTo>
                    <a:pt x="2575731" y="470627"/>
                    <a:pt x="2588127" y="454461"/>
                    <a:pt x="2600325" y="438197"/>
                  </a:cubicBezTo>
                  <a:cubicBezTo>
                    <a:pt x="2626996" y="402636"/>
                    <a:pt x="2614150" y="410151"/>
                    <a:pt x="2647950" y="371522"/>
                  </a:cubicBezTo>
                  <a:cubicBezTo>
                    <a:pt x="2659777" y="358005"/>
                    <a:pt x="2674118" y="346846"/>
                    <a:pt x="2686050" y="333422"/>
                  </a:cubicBezTo>
                  <a:cubicBezTo>
                    <a:pt x="2733528" y="280009"/>
                    <a:pt x="2711402" y="292896"/>
                    <a:pt x="2762250" y="247697"/>
                  </a:cubicBezTo>
                  <a:cubicBezTo>
                    <a:pt x="2822655" y="194004"/>
                    <a:pt x="2790509" y="223384"/>
                    <a:pt x="2847975" y="190547"/>
                  </a:cubicBezTo>
                  <a:cubicBezTo>
                    <a:pt x="2895804" y="163216"/>
                    <a:pt x="2857083" y="177119"/>
                    <a:pt x="2914650" y="152447"/>
                  </a:cubicBezTo>
                  <a:cubicBezTo>
                    <a:pt x="2923878" y="148492"/>
                    <a:pt x="2933997" y="146877"/>
                    <a:pt x="2943225" y="142922"/>
                  </a:cubicBezTo>
                  <a:cubicBezTo>
                    <a:pt x="2956276" y="137329"/>
                    <a:pt x="2968030" y="128858"/>
                    <a:pt x="2981325" y="123872"/>
                  </a:cubicBezTo>
                  <a:cubicBezTo>
                    <a:pt x="3000881" y="116539"/>
                    <a:pt x="3048945" y="109348"/>
                    <a:pt x="3067050" y="104822"/>
                  </a:cubicBezTo>
                  <a:cubicBezTo>
                    <a:pt x="3160843" y="81374"/>
                    <a:pt x="2995514" y="111982"/>
                    <a:pt x="3152775" y="85772"/>
                  </a:cubicBezTo>
                  <a:cubicBezTo>
                    <a:pt x="4034547" y="103767"/>
                    <a:pt x="3767047" y="102456"/>
                    <a:pt x="5143500" y="85772"/>
                  </a:cubicBezTo>
                  <a:cubicBezTo>
                    <a:pt x="5159688" y="85576"/>
                    <a:pt x="5175009" y="77782"/>
                    <a:pt x="5191125" y="76247"/>
                  </a:cubicBezTo>
                  <a:cubicBezTo>
                    <a:pt x="5241795" y="71421"/>
                    <a:pt x="5292628" y="67139"/>
                    <a:pt x="5343525" y="66722"/>
                  </a:cubicBezTo>
                  <a:lnTo>
                    <a:pt x="6353175" y="66722"/>
                  </a:lnTo>
                </a:path>
              </a:pathLst>
            </a:cu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8C4CFD-2AB3-4F23-BFE4-512135FE4E56}"/>
                </a:ext>
              </a:extLst>
            </p:cNvPr>
            <p:cNvSpPr txBox="1"/>
            <p:nvPr/>
          </p:nvSpPr>
          <p:spPr>
            <a:xfrm>
              <a:off x="10575258" y="1887502"/>
              <a:ext cx="2183993" cy="76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>
                  <a:solidFill>
                    <a:srgbClr val="92D050"/>
                  </a:solidFill>
                </a:rPr>
                <a:t>W &gt; NL</a:t>
              </a:r>
              <a:endParaRPr lang="en-IE" baseline="-25000" dirty="0">
                <a:solidFill>
                  <a:srgbClr val="92D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030D9B-096B-4E43-99B0-2A1B297C56F0}"/>
                </a:ext>
              </a:extLst>
            </p:cNvPr>
            <p:cNvSpPr txBox="1"/>
            <p:nvPr/>
          </p:nvSpPr>
          <p:spPr>
            <a:xfrm>
              <a:off x="10259537" y="438605"/>
              <a:ext cx="2499714" cy="150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2000" dirty="0"/>
                <a:t>Scenarios</a:t>
              </a:r>
            </a:p>
            <a:p>
              <a:pPr algn="ctr"/>
              <a:r>
                <a:rPr lang="fi-FI" sz="1600" baseline="-25000" dirty="0"/>
                <a:t>W = Wild</a:t>
              </a:r>
            </a:p>
            <a:p>
              <a:pPr algn="ctr"/>
              <a:r>
                <a:rPr lang="fi-FI" sz="1600" baseline="-25000" dirty="0"/>
                <a:t>NL = Non-</a:t>
              </a:r>
              <a:r>
                <a:rPr lang="fi-FI" sz="1600" baseline="-25000" dirty="0" err="1"/>
                <a:t>local</a:t>
              </a:r>
              <a:endParaRPr lang="en-IE" sz="16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36CE3D-6E97-4502-864D-FA664F11DB1D}"/>
                </a:ext>
              </a:extLst>
            </p:cNvPr>
            <p:cNvSpPr txBox="1"/>
            <p:nvPr/>
          </p:nvSpPr>
          <p:spPr>
            <a:xfrm>
              <a:off x="7431476" y="3284198"/>
              <a:ext cx="2495026" cy="547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K </a:t>
              </a:r>
              <a:r>
                <a:rPr lang="fi-FI" i="1" baseline="-25000" dirty="0"/>
                <a:t>Carrying capacity</a:t>
              </a:r>
              <a:endParaRPr lang="en-IE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40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O'Sullivan, Ronan James</dc:creator>
  <cp:lastModifiedBy>O'Sullivan, Ronan James</cp:lastModifiedBy>
  <cp:revision>4</cp:revision>
  <dcterms:created xsi:type="dcterms:W3CDTF">2022-05-09T11:16:16Z</dcterms:created>
  <dcterms:modified xsi:type="dcterms:W3CDTF">2022-05-09T13:03:44Z</dcterms:modified>
</cp:coreProperties>
</file>