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Peer-to-Peer Lending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A Fintech Project Pitch Deck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943600"/>
            <a:ext cx="8229600" cy="365760"/>
          </a:xfrm>
          <a:prstGeom prst="rect">
            <a:avLst/>
          </a:prstGeom>
          <a:solidFill>
            <a:srgbClr val="FFC10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>
                <a:solidFill>
                  <a:srgbClr val="000000"/>
                </a:solidFill>
              </a:rPr>
              <a:t>Animation: Apply 'Fade In' or 'Appear' manually in PowerPoint for presentation effects.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Complete MVP with Django and deploy publicly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Begin closed beta testing with pilot users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Collect feedback and scale gradually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943600"/>
            <a:ext cx="8229600" cy="365760"/>
          </a:xfrm>
          <a:prstGeom prst="rect">
            <a:avLst/>
          </a:prstGeom>
          <a:solidFill>
            <a:srgbClr val="FFC10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>
                <a:solidFill>
                  <a:srgbClr val="000000"/>
                </a:solidFill>
              </a:rPr>
              <a:t>Animation: Apply 'Fade In' or 'Appear' manually in PowerPoint for presentation effects.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Questions?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Contact us: team@heltoncleftech.com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943600"/>
            <a:ext cx="8229600" cy="365760"/>
          </a:xfrm>
          <a:prstGeom prst="rect">
            <a:avLst/>
          </a:prstGeom>
          <a:solidFill>
            <a:srgbClr val="FFC10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>
                <a:solidFill>
                  <a:srgbClr val="000000"/>
                </a:solidFill>
              </a:rPr>
              <a:t>Animation: Apply 'Fade In' or 'Appear' manually in PowerPoint for presentation effects.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Traditional loan processes are slow, expensive, and bureaucratic.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Many individuals and small businesses lack access to formal credit.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Investors seek better returns than traditional savings options.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943600"/>
            <a:ext cx="8229600" cy="365760"/>
          </a:xfrm>
          <a:prstGeom prst="rect">
            <a:avLst/>
          </a:prstGeom>
          <a:solidFill>
            <a:srgbClr val="FFC10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>
                <a:solidFill>
                  <a:srgbClr val="000000"/>
                </a:solidFill>
              </a:rPr>
              <a:t>Animation: Apply 'Fade In' or 'Appear' manually in PowerPoint for presentation effects.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A secure and efficient Peer-to-Peer Lending Platform.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Connects borrowers directly with investors.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Enables quick funding, better loan terms, and investor returns.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943600"/>
            <a:ext cx="8229600" cy="365760"/>
          </a:xfrm>
          <a:prstGeom prst="rect">
            <a:avLst/>
          </a:prstGeom>
          <a:solidFill>
            <a:srgbClr val="FFC10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>
                <a:solidFill>
                  <a:srgbClr val="000000"/>
                </a:solidFill>
              </a:rPr>
              <a:t>Animation: Apply 'Fade In' or 'Appear' manually in PowerPoint for presentation effects.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User Authentication and KYC Verification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Borrower Loan Listings and Profiles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Investor Portfolio Management Dashboard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Automated Loan Matching and Repayment Scheduling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Real-Time Notifications and Reports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943600"/>
            <a:ext cx="8229600" cy="365760"/>
          </a:xfrm>
          <a:prstGeom prst="rect">
            <a:avLst/>
          </a:prstGeom>
          <a:solidFill>
            <a:srgbClr val="FFC10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>
                <a:solidFill>
                  <a:srgbClr val="000000"/>
                </a:solidFill>
              </a:rPr>
              <a:t>Animation: Apply 'Fade In' or 'Appear' manually in PowerPoint for presentation effects.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Frontend: HTML5, CSS3, JavaScript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Backend: Python, Django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Database: PostgreSQL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Deployment: Heroku / Vercel / GitHub Pages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943600"/>
            <a:ext cx="8229600" cy="365760"/>
          </a:xfrm>
          <a:prstGeom prst="rect">
            <a:avLst/>
          </a:prstGeom>
          <a:solidFill>
            <a:srgbClr val="FFC10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>
                <a:solidFill>
                  <a:srgbClr val="000000"/>
                </a:solidFill>
              </a:rPr>
              <a:t>Animation: Apply 'Fade In' or 'Appear' manually in PowerPoint for presentation effects.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Platform charges a small fee from successful loans.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Subscription plans for premium investor tools.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Data-driven insights and risk analysis features as add-ons.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943600"/>
            <a:ext cx="8229600" cy="365760"/>
          </a:xfrm>
          <a:prstGeom prst="rect">
            <a:avLst/>
          </a:prstGeom>
          <a:solidFill>
            <a:srgbClr val="FFC10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>
                <a:solidFill>
                  <a:srgbClr val="000000"/>
                </a:solidFill>
              </a:rPr>
              <a:t>Animation: Apply 'Fade In' or 'Appear' manually in PowerPoint for presentation effects.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Growing demand for alternative lending solutions.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Targeting students, freelancers, and small businesses initially.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Expanding into underserved and emerging markets.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943600"/>
            <a:ext cx="8229600" cy="365760"/>
          </a:xfrm>
          <a:prstGeom prst="rect">
            <a:avLst/>
          </a:prstGeom>
          <a:solidFill>
            <a:srgbClr val="FFC10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>
                <a:solidFill>
                  <a:srgbClr val="000000"/>
                </a:solidFill>
              </a:rPr>
              <a:t>Animation: Apply 'Fade In' or 'Appear' manually in PowerPoint for presentation effects.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Year 1: 5,000 users, 1000 loans, $500K volume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Year 2: 20,000 users, $2M+ loan volume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Revenue streams: transaction fees, subscriptions, analytics services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943600"/>
            <a:ext cx="8229600" cy="365760"/>
          </a:xfrm>
          <a:prstGeom prst="rect">
            <a:avLst/>
          </a:prstGeom>
          <a:solidFill>
            <a:srgbClr val="FFC10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>
                <a:solidFill>
                  <a:srgbClr val="000000"/>
                </a:solidFill>
              </a:rPr>
              <a:t>Animation: Apply 'Fade In' or 'Appear' manually in PowerPoint for presentation effects.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Project Manager &amp; Python Developer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Frontend Developer &amp; UI/UX Designer</a:t>
            </a:r>
          </a:p>
          <a:p>
            <a:pPr algn="l"/>
            <a:r>
              <a:rPr sz="2400" b="1">
                <a:solidFill>
                  <a:srgbClr val="007BFF"/>
                </a:solidFill>
                <a:latin typeface="Segoe UI"/>
              </a:rPr>
              <a:t>• Financial Analyst &amp; Business Strategist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5943600"/>
            <a:ext cx="8229600" cy="365760"/>
          </a:xfrm>
          <a:prstGeom prst="rect">
            <a:avLst/>
          </a:prstGeom>
          <a:solidFill>
            <a:srgbClr val="FFC10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>
                <a:solidFill>
                  <a:srgbClr val="000000"/>
                </a:solidFill>
              </a:rPr>
              <a:t>Animation: Apply 'Fade In' or 'Appear' manually in PowerPoint for presentation effects.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