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rawing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E2A794-FA24-4C51-8927-E6F0C72562C7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1924AD90-D28B-43E7-86F1-CED4E51A68AA}">
      <dgm:prSet/>
      <dgm:spPr/>
      <dgm:t>
        <a:bodyPr/>
        <a:lstStyle/>
        <a:p>
          <a:pPr rtl="0"/>
          <a:r>
            <a:rPr lang="pt-BR" b="1" i="1" dirty="0" smtClean="0"/>
            <a:t>O que é MVC? </a:t>
          </a:r>
          <a:endParaRPr lang="pt-BR" dirty="0"/>
        </a:p>
      </dgm:t>
    </dgm:pt>
    <dgm:pt modelId="{8BAC67B0-4D37-4435-8ACF-D5E6D7C8738C}" type="parTrans" cxnId="{CA646EFF-37E4-4D37-AE09-5E96326C73EF}">
      <dgm:prSet/>
      <dgm:spPr/>
      <dgm:t>
        <a:bodyPr/>
        <a:lstStyle/>
        <a:p>
          <a:endParaRPr lang="pt-BR"/>
        </a:p>
      </dgm:t>
    </dgm:pt>
    <dgm:pt modelId="{50C5A584-1A74-4256-84EA-916377C552A8}" type="sibTrans" cxnId="{CA646EFF-37E4-4D37-AE09-5E96326C73EF}">
      <dgm:prSet/>
      <dgm:spPr/>
      <dgm:t>
        <a:bodyPr/>
        <a:lstStyle/>
        <a:p>
          <a:endParaRPr lang="pt-BR"/>
        </a:p>
      </dgm:t>
    </dgm:pt>
    <dgm:pt modelId="{E2ABC681-8F44-4E51-BE41-BA482A711EF5}" type="pres">
      <dgm:prSet presAssocID="{8DE2A794-FA24-4C51-8927-E6F0C72562C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288FBAC-09A7-426B-A38B-6F310BA13693}" type="pres">
      <dgm:prSet presAssocID="{1924AD90-D28B-43E7-86F1-CED4E51A68A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0B24B91-0C6A-468F-A530-7011D84125CD}" type="presOf" srcId="{8DE2A794-FA24-4C51-8927-E6F0C72562C7}" destId="{E2ABC681-8F44-4E51-BE41-BA482A711EF5}" srcOrd="0" destOrd="0" presId="urn:microsoft.com/office/officeart/2005/8/layout/vList2"/>
    <dgm:cxn modelId="{C3AFFF37-C0D8-4F7B-8A88-5FBEFE0597AF}" type="presOf" srcId="{1924AD90-D28B-43E7-86F1-CED4E51A68AA}" destId="{E288FBAC-09A7-426B-A38B-6F310BA13693}" srcOrd="0" destOrd="0" presId="urn:microsoft.com/office/officeart/2005/8/layout/vList2"/>
    <dgm:cxn modelId="{CA646EFF-37E4-4D37-AE09-5E96326C73EF}" srcId="{8DE2A794-FA24-4C51-8927-E6F0C72562C7}" destId="{1924AD90-D28B-43E7-86F1-CED4E51A68AA}" srcOrd="0" destOrd="0" parTransId="{8BAC67B0-4D37-4435-8ACF-D5E6D7C8738C}" sibTransId="{50C5A584-1A74-4256-84EA-916377C552A8}"/>
    <dgm:cxn modelId="{CF670BF0-CB4E-4D75-8CE8-2E7309D03616}" type="presParOf" srcId="{E2ABC681-8F44-4E51-BE41-BA482A711EF5}" destId="{E288FBAC-09A7-426B-A38B-6F310BA1369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DE2A794-FA24-4C51-8927-E6F0C72562C7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924AD90-D28B-43E7-86F1-CED4E51A68AA}">
      <dgm:prSet/>
      <dgm:spPr/>
      <dgm:t>
        <a:bodyPr/>
        <a:lstStyle/>
        <a:p>
          <a:pPr rtl="0"/>
          <a:r>
            <a:rPr lang="pt-BR" b="1" i="1" dirty="0" err="1" smtClean="0"/>
            <a:t>Controller</a:t>
          </a:r>
          <a:endParaRPr lang="pt-BR" dirty="0"/>
        </a:p>
      </dgm:t>
    </dgm:pt>
    <dgm:pt modelId="{8BAC67B0-4D37-4435-8ACF-D5E6D7C8738C}" type="parTrans" cxnId="{CA646EFF-37E4-4D37-AE09-5E96326C73EF}">
      <dgm:prSet/>
      <dgm:spPr/>
      <dgm:t>
        <a:bodyPr/>
        <a:lstStyle/>
        <a:p>
          <a:endParaRPr lang="pt-BR"/>
        </a:p>
      </dgm:t>
    </dgm:pt>
    <dgm:pt modelId="{50C5A584-1A74-4256-84EA-916377C552A8}" type="sibTrans" cxnId="{CA646EFF-37E4-4D37-AE09-5E96326C73EF}">
      <dgm:prSet/>
      <dgm:spPr/>
      <dgm:t>
        <a:bodyPr/>
        <a:lstStyle/>
        <a:p>
          <a:endParaRPr lang="pt-BR"/>
        </a:p>
      </dgm:t>
    </dgm:pt>
    <dgm:pt modelId="{E2ABC681-8F44-4E51-BE41-BA482A711EF5}" type="pres">
      <dgm:prSet presAssocID="{8DE2A794-FA24-4C51-8927-E6F0C72562C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288FBAC-09A7-426B-A38B-6F310BA13693}" type="pres">
      <dgm:prSet presAssocID="{1924AD90-D28B-43E7-86F1-CED4E51A68A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B73FFA5-43A2-40B1-A698-58222AB4C88E}" type="presOf" srcId="{8DE2A794-FA24-4C51-8927-E6F0C72562C7}" destId="{E2ABC681-8F44-4E51-BE41-BA482A711EF5}" srcOrd="0" destOrd="0" presId="urn:microsoft.com/office/officeart/2005/8/layout/vList2"/>
    <dgm:cxn modelId="{CA646EFF-37E4-4D37-AE09-5E96326C73EF}" srcId="{8DE2A794-FA24-4C51-8927-E6F0C72562C7}" destId="{1924AD90-D28B-43E7-86F1-CED4E51A68AA}" srcOrd="0" destOrd="0" parTransId="{8BAC67B0-4D37-4435-8ACF-D5E6D7C8738C}" sibTransId="{50C5A584-1A74-4256-84EA-916377C552A8}"/>
    <dgm:cxn modelId="{1AC1EC63-D84F-4F36-9CDD-2D9B1054564F}" type="presOf" srcId="{1924AD90-D28B-43E7-86F1-CED4E51A68AA}" destId="{E288FBAC-09A7-426B-A38B-6F310BA13693}" srcOrd="0" destOrd="0" presId="urn:microsoft.com/office/officeart/2005/8/layout/vList2"/>
    <dgm:cxn modelId="{0EDB4011-EEE9-4403-BB35-52077E9752CD}" type="presParOf" srcId="{E2ABC681-8F44-4E51-BE41-BA482A711EF5}" destId="{E288FBAC-09A7-426B-A38B-6F310BA1369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C868C32-D852-41C8-B2A6-A1854DCF1ED4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5091D98-E15C-4797-A266-EBB1BC9F57A8}">
      <dgm:prSet/>
      <dgm:spPr/>
      <dgm:t>
        <a:bodyPr/>
        <a:lstStyle/>
        <a:p>
          <a:pPr algn="l" rtl="0"/>
          <a:r>
            <a:rPr lang="pt-BR" dirty="0" smtClean="0"/>
            <a:t>As exibições são os componentes que exibem a interface do usuário (IU) do aplicativo. Normalmente, esta IU é criada a partir dos dados do modelo.</a:t>
          </a:r>
          <a:endParaRPr lang="pt-BR" dirty="0"/>
        </a:p>
      </dgm:t>
    </dgm:pt>
    <dgm:pt modelId="{D307E5FE-623A-441D-8E21-9DB30DE0850A}" type="parTrans" cxnId="{FA629A29-8B77-41A3-AE1A-801CACD0B3E4}">
      <dgm:prSet/>
      <dgm:spPr/>
      <dgm:t>
        <a:bodyPr/>
        <a:lstStyle/>
        <a:p>
          <a:endParaRPr lang="pt-BR"/>
        </a:p>
      </dgm:t>
    </dgm:pt>
    <dgm:pt modelId="{5A244F59-2174-4511-B21D-D7642BA00489}" type="sibTrans" cxnId="{FA629A29-8B77-41A3-AE1A-801CACD0B3E4}">
      <dgm:prSet/>
      <dgm:spPr/>
      <dgm:t>
        <a:bodyPr/>
        <a:lstStyle/>
        <a:p>
          <a:endParaRPr lang="pt-BR"/>
        </a:p>
      </dgm:t>
    </dgm:pt>
    <dgm:pt modelId="{BF2A6D27-D1CC-444B-B288-E2DF383BB36B}" type="pres">
      <dgm:prSet presAssocID="{2C868C32-D852-41C8-B2A6-A1854DCF1ED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14DAB07-F4A4-404C-AB35-2E082CED8003}" type="pres">
      <dgm:prSet presAssocID="{2C868C32-D852-41C8-B2A6-A1854DCF1ED4}" presName="fgShape" presStyleLbl="fgShp" presStyleIdx="0" presStyleCnt="1"/>
      <dgm:spPr/>
    </dgm:pt>
    <dgm:pt modelId="{88399AE7-F45E-4E94-B104-5BB3A63520EE}" type="pres">
      <dgm:prSet presAssocID="{2C868C32-D852-41C8-B2A6-A1854DCF1ED4}" presName="linComp" presStyleCnt="0"/>
      <dgm:spPr/>
    </dgm:pt>
    <dgm:pt modelId="{0A0E9E4F-06EB-41CB-A761-A5AF3CA8AF9A}" type="pres">
      <dgm:prSet presAssocID="{B5091D98-E15C-4797-A266-EBB1BC9F57A8}" presName="compNode" presStyleCnt="0"/>
      <dgm:spPr/>
    </dgm:pt>
    <dgm:pt modelId="{19ED4534-BEB7-4CB3-BE48-BC40FE99EC16}" type="pres">
      <dgm:prSet presAssocID="{B5091D98-E15C-4797-A266-EBB1BC9F57A8}" presName="bkgdShape" presStyleLbl="node1" presStyleIdx="0" presStyleCnt="1"/>
      <dgm:spPr/>
      <dgm:t>
        <a:bodyPr/>
        <a:lstStyle/>
        <a:p>
          <a:endParaRPr lang="pt-BR"/>
        </a:p>
      </dgm:t>
    </dgm:pt>
    <dgm:pt modelId="{F6D64740-5A9E-45DD-BB93-3316F64879A5}" type="pres">
      <dgm:prSet presAssocID="{B5091D98-E15C-4797-A266-EBB1BC9F57A8}" presName="node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72BE3C6-7A94-4D4A-B5C2-92E761B6F006}" type="pres">
      <dgm:prSet presAssocID="{B5091D98-E15C-4797-A266-EBB1BC9F57A8}" presName="invisiNode" presStyleLbl="node1" presStyleIdx="0" presStyleCnt="1"/>
      <dgm:spPr/>
    </dgm:pt>
    <dgm:pt modelId="{1879B29A-5FEC-4A05-B64D-69CC1AC6B0BE}" type="pres">
      <dgm:prSet presAssocID="{B5091D98-E15C-4797-A266-EBB1BC9F57A8}" presName="imagNode" presStyleLbl="fgImgPlace1" presStyleIdx="0" presStyleCnt="1" custFlipHor="1" custScaleX="7608" custScaleY="7608"/>
      <dgm:spPr>
        <a:noFill/>
        <a:ln>
          <a:noFill/>
        </a:ln>
      </dgm:spPr>
      <dgm:t>
        <a:bodyPr/>
        <a:lstStyle/>
        <a:p>
          <a:endParaRPr lang="pt-BR"/>
        </a:p>
      </dgm:t>
    </dgm:pt>
  </dgm:ptLst>
  <dgm:cxnLst>
    <dgm:cxn modelId="{6F9941B6-197B-43F2-80CD-1638B1CEE301}" type="presOf" srcId="{B5091D98-E15C-4797-A266-EBB1BC9F57A8}" destId="{F6D64740-5A9E-45DD-BB93-3316F64879A5}" srcOrd="1" destOrd="0" presId="urn:microsoft.com/office/officeart/2005/8/layout/hList7"/>
    <dgm:cxn modelId="{368D21A0-20D7-46D3-9797-B3D8AF65824B}" type="presOf" srcId="{2C868C32-D852-41C8-B2A6-A1854DCF1ED4}" destId="{BF2A6D27-D1CC-444B-B288-E2DF383BB36B}" srcOrd="0" destOrd="0" presId="urn:microsoft.com/office/officeart/2005/8/layout/hList7"/>
    <dgm:cxn modelId="{AD226BDC-ECF7-4FCA-9022-2BB27ECF015A}" type="presOf" srcId="{B5091D98-E15C-4797-A266-EBB1BC9F57A8}" destId="{19ED4534-BEB7-4CB3-BE48-BC40FE99EC16}" srcOrd="0" destOrd="0" presId="urn:microsoft.com/office/officeart/2005/8/layout/hList7"/>
    <dgm:cxn modelId="{FA629A29-8B77-41A3-AE1A-801CACD0B3E4}" srcId="{2C868C32-D852-41C8-B2A6-A1854DCF1ED4}" destId="{B5091D98-E15C-4797-A266-EBB1BC9F57A8}" srcOrd="0" destOrd="0" parTransId="{D307E5FE-623A-441D-8E21-9DB30DE0850A}" sibTransId="{5A244F59-2174-4511-B21D-D7642BA00489}"/>
    <dgm:cxn modelId="{A0CD8BBD-B66F-4904-A97B-122143E88B66}" type="presParOf" srcId="{BF2A6D27-D1CC-444B-B288-E2DF383BB36B}" destId="{E14DAB07-F4A4-404C-AB35-2E082CED8003}" srcOrd="0" destOrd="0" presId="urn:microsoft.com/office/officeart/2005/8/layout/hList7"/>
    <dgm:cxn modelId="{0DF9EA73-D84C-4214-A7F9-2DA570DE0D48}" type="presParOf" srcId="{BF2A6D27-D1CC-444B-B288-E2DF383BB36B}" destId="{88399AE7-F45E-4E94-B104-5BB3A63520EE}" srcOrd="1" destOrd="0" presId="urn:microsoft.com/office/officeart/2005/8/layout/hList7"/>
    <dgm:cxn modelId="{B5F62FB0-2780-499C-99AC-4ED01791C082}" type="presParOf" srcId="{88399AE7-F45E-4E94-B104-5BB3A63520EE}" destId="{0A0E9E4F-06EB-41CB-A761-A5AF3CA8AF9A}" srcOrd="0" destOrd="0" presId="urn:microsoft.com/office/officeart/2005/8/layout/hList7"/>
    <dgm:cxn modelId="{B9824607-0D40-4F11-BB5C-2D3732F6AD93}" type="presParOf" srcId="{0A0E9E4F-06EB-41CB-A761-A5AF3CA8AF9A}" destId="{19ED4534-BEB7-4CB3-BE48-BC40FE99EC16}" srcOrd="0" destOrd="0" presId="urn:microsoft.com/office/officeart/2005/8/layout/hList7"/>
    <dgm:cxn modelId="{5DC7B5CF-9CFD-476D-A1D8-59AE710F4461}" type="presParOf" srcId="{0A0E9E4F-06EB-41CB-A761-A5AF3CA8AF9A}" destId="{F6D64740-5A9E-45DD-BB93-3316F64879A5}" srcOrd="1" destOrd="0" presId="urn:microsoft.com/office/officeart/2005/8/layout/hList7"/>
    <dgm:cxn modelId="{4A2601B3-D80F-4A87-BE47-2DF1D6504903}" type="presParOf" srcId="{0A0E9E4F-06EB-41CB-A761-A5AF3CA8AF9A}" destId="{372BE3C6-7A94-4D4A-B5C2-92E761B6F006}" srcOrd="2" destOrd="0" presId="urn:microsoft.com/office/officeart/2005/8/layout/hList7"/>
    <dgm:cxn modelId="{FD03A45C-2E46-4398-855D-98A8656DEC57}" type="presParOf" srcId="{0A0E9E4F-06EB-41CB-A761-A5AF3CA8AF9A}" destId="{1879B29A-5FEC-4A05-B64D-69CC1AC6B0B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DE2A794-FA24-4C51-8927-E6F0C72562C7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924AD90-D28B-43E7-86F1-CED4E51A68AA}">
      <dgm:prSet/>
      <dgm:spPr/>
      <dgm:t>
        <a:bodyPr/>
        <a:lstStyle/>
        <a:p>
          <a:pPr rtl="0"/>
          <a:r>
            <a:rPr lang="pt-BR" b="1" i="1" dirty="0" smtClean="0"/>
            <a:t>Exemplo</a:t>
          </a:r>
          <a:endParaRPr lang="pt-BR" dirty="0"/>
        </a:p>
      </dgm:t>
    </dgm:pt>
    <dgm:pt modelId="{8BAC67B0-4D37-4435-8ACF-D5E6D7C8738C}" type="parTrans" cxnId="{CA646EFF-37E4-4D37-AE09-5E96326C73EF}">
      <dgm:prSet/>
      <dgm:spPr/>
      <dgm:t>
        <a:bodyPr/>
        <a:lstStyle/>
        <a:p>
          <a:endParaRPr lang="pt-BR"/>
        </a:p>
      </dgm:t>
    </dgm:pt>
    <dgm:pt modelId="{50C5A584-1A74-4256-84EA-916377C552A8}" type="sibTrans" cxnId="{CA646EFF-37E4-4D37-AE09-5E96326C73EF}">
      <dgm:prSet/>
      <dgm:spPr/>
      <dgm:t>
        <a:bodyPr/>
        <a:lstStyle/>
        <a:p>
          <a:endParaRPr lang="pt-BR"/>
        </a:p>
      </dgm:t>
    </dgm:pt>
    <dgm:pt modelId="{E2ABC681-8F44-4E51-BE41-BA482A711EF5}" type="pres">
      <dgm:prSet presAssocID="{8DE2A794-FA24-4C51-8927-E6F0C72562C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288FBAC-09A7-426B-A38B-6F310BA13693}" type="pres">
      <dgm:prSet presAssocID="{1924AD90-D28B-43E7-86F1-CED4E51A68A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9B8CD47-ECF6-4BC6-A6B8-7FDD5BA461DE}" type="presOf" srcId="{8DE2A794-FA24-4C51-8927-E6F0C72562C7}" destId="{E2ABC681-8F44-4E51-BE41-BA482A711EF5}" srcOrd="0" destOrd="0" presId="urn:microsoft.com/office/officeart/2005/8/layout/vList2"/>
    <dgm:cxn modelId="{CA646EFF-37E4-4D37-AE09-5E96326C73EF}" srcId="{8DE2A794-FA24-4C51-8927-E6F0C72562C7}" destId="{1924AD90-D28B-43E7-86F1-CED4E51A68AA}" srcOrd="0" destOrd="0" parTransId="{8BAC67B0-4D37-4435-8ACF-D5E6D7C8738C}" sibTransId="{50C5A584-1A74-4256-84EA-916377C552A8}"/>
    <dgm:cxn modelId="{F40FF14D-981C-4A06-984E-B0494BD39189}" type="presOf" srcId="{1924AD90-D28B-43E7-86F1-CED4E51A68AA}" destId="{E288FBAC-09A7-426B-A38B-6F310BA13693}" srcOrd="0" destOrd="0" presId="urn:microsoft.com/office/officeart/2005/8/layout/vList2"/>
    <dgm:cxn modelId="{31621673-CB83-42E7-B7FD-53B7C45F53FF}" type="presParOf" srcId="{E2ABC681-8F44-4E51-BE41-BA482A711EF5}" destId="{E288FBAC-09A7-426B-A38B-6F310BA1369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C868C32-D852-41C8-B2A6-A1854DCF1ED4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5091D98-E15C-4797-A266-EBB1BC9F57A8}">
      <dgm:prSet/>
      <dgm:spPr/>
      <dgm:t>
        <a:bodyPr/>
        <a:lstStyle/>
        <a:p>
          <a:pPr algn="l" rtl="0"/>
          <a:endParaRPr lang="pt-BR" dirty="0"/>
        </a:p>
      </dgm:t>
    </dgm:pt>
    <dgm:pt modelId="{D307E5FE-623A-441D-8E21-9DB30DE0850A}" type="parTrans" cxnId="{FA629A29-8B77-41A3-AE1A-801CACD0B3E4}">
      <dgm:prSet/>
      <dgm:spPr/>
      <dgm:t>
        <a:bodyPr/>
        <a:lstStyle/>
        <a:p>
          <a:endParaRPr lang="pt-BR"/>
        </a:p>
      </dgm:t>
    </dgm:pt>
    <dgm:pt modelId="{5A244F59-2174-4511-B21D-D7642BA00489}" type="sibTrans" cxnId="{FA629A29-8B77-41A3-AE1A-801CACD0B3E4}">
      <dgm:prSet/>
      <dgm:spPr/>
      <dgm:t>
        <a:bodyPr/>
        <a:lstStyle/>
        <a:p>
          <a:endParaRPr lang="pt-BR"/>
        </a:p>
      </dgm:t>
    </dgm:pt>
    <dgm:pt modelId="{7B4228B8-BE95-4ADA-A620-2650229B6B10}" type="pres">
      <dgm:prSet presAssocID="{2C868C32-D852-41C8-B2A6-A1854DCF1ED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01FC23D-64B9-435D-90B5-AB39E7B5C567}" type="pres">
      <dgm:prSet presAssocID="{B5091D98-E15C-4797-A266-EBB1BC9F57A8}" presName="compositeNode" presStyleCnt="0">
        <dgm:presLayoutVars>
          <dgm:bulletEnabled val="1"/>
        </dgm:presLayoutVars>
      </dgm:prSet>
      <dgm:spPr/>
    </dgm:pt>
    <dgm:pt modelId="{20C63D0C-FEC9-456D-9510-9226C9F5F870}" type="pres">
      <dgm:prSet presAssocID="{B5091D98-E15C-4797-A266-EBB1BC9F57A8}" presName="bgRect" presStyleLbl="node1" presStyleIdx="0" presStyleCnt="1"/>
      <dgm:spPr/>
      <dgm:t>
        <a:bodyPr/>
        <a:lstStyle/>
        <a:p>
          <a:endParaRPr lang="pt-BR"/>
        </a:p>
      </dgm:t>
    </dgm:pt>
    <dgm:pt modelId="{551BB2B7-7B34-478A-AFBA-A214A7E6308B}" type="pres">
      <dgm:prSet presAssocID="{B5091D98-E15C-4797-A266-EBB1BC9F57A8}" presName="parentNode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A629A29-8B77-41A3-AE1A-801CACD0B3E4}" srcId="{2C868C32-D852-41C8-B2A6-A1854DCF1ED4}" destId="{B5091D98-E15C-4797-A266-EBB1BC9F57A8}" srcOrd="0" destOrd="0" parTransId="{D307E5FE-623A-441D-8E21-9DB30DE0850A}" sibTransId="{5A244F59-2174-4511-B21D-D7642BA00489}"/>
    <dgm:cxn modelId="{E4FD1528-CC0B-4BF0-9590-9D6B04DDB525}" type="presOf" srcId="{2C868C32-D852-41C8-B2A6-A1854DCF1ED4}" destId="{7B4228B8-BE95-4ADA-A620-2650229B6B10}" srcOrd="0" destOrd="0" presId="urn:microsoft.com/office/officeart/2005/8/layout/hProcess7"/>
    <dgm:cxn modelId="{67903431-CAA4-4FCA-B620-CC60241B5078}" type="presOf" srcId="{B5091D98-E15C-4797-A266-EBB1BC9F57A8}" destId="{551BB2B7-7B34-478A-AFBA-A214A7E6308B}" srcOrd="1" destOrd="0" presId="urn:microsoft.com/office/officeart/2005/8/layout/hProcess7"/>
    <dgm:cxn modelId="{E5D9A43A-BC06-4309-A990-45B81A8D8BE7}" type="presOf" srcId="{B5091D98-E15C-4797-A266-EBB1BC9F57A8}" destId="{20C63D0C-FEC9-456D-9510-9226C9F5F870}" srcOrd="0" destOrd="0" presId="urn:microsoft.com/office/officeart/2005/8/layout/hProcess7"/>
    <dgm:cxn modelId="{88BC1BC9-5BD2-4929-BA45-D18619FCEAAF}" type="presParOf" srcId="{7B4228B8-BE95-4ADA-A620-2650229B6B10}" destId="{E01FC23D-64B9-435D-90B5-AB39E7B5C567}" srcOrd="0" destOrd="0" presId="urn:microsoft.com/office/officeart/2005/8/layout/hProcess7"/>
    <dgm:cxn modelId="{EABBA9D8-EC6D-4ACD-9A17-2D84DB4C5A3C}" type="presParOf" srcId="{E01FC23D-64B9-435D-90B5-AB39E7B5C567}" destId="{20C63D0C-FEC9-456D-9510-9226C9F5F870}" srcOrd="0" destOrd="0" presId="urn:microsoft.com/office/officeart/2005/8/layout/hProcess7"/>
    <dgm:cxn modelId="{00EA713E-9B6E-48F8-AAD7-9DDD15ACFF7F}" type="presParOf" srcId="{E01FC23D-64B9-435D-90B5-AB39E7B5C567}" destId="{551BB2B7-7B34-478A-AFBA-A214A7E6308B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DE2A794-FA24-4C51-8927-E6F0C72562C7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924AD90-D28B-43E7-86F1-CED4E51A68AA}">
      <dgm:prSet/>
      <dgm:spPr/>
      <dgm:t>
        <a:bodyPr/>
        <a:lstStyle/>
        <a:p>
          <a:pPr rtl="0"/>
          <a:r>
            <a:rPr lang="pt-BR" b="1" i="1" dirty="0" smtClean="0"/>
            <a:t>Vantagens</a:t>
          </a:r>
          <a:endParaRPr lang="pt-BR" dirty="0"/>
        </a:p>
      </dgm:t>
    </dgm:pt>
    <dgm:pt modelId="{8BAC67B0-4D37-4435-8ACF-D5E6D7C8738C}" type="parTrans" cxnId="{CA646EFF-37E4-4D37-AE09-5E96326C73EF}">
      <dgm:prSet/>
      <dgm:spPr/>
      <dgm:t>
        <a:bodyPr/>
        <a:lstStyle/>
        <a:p>
          <a:endParaRPr lang="pt-BR"/>
        </a:p>
      </dgm:t>
    </dgm:pt>
    <dgm:pt modelId="{50C5A584-1A74-4256-84EA-916377C552A8}" type="sibTrans" cxnId="{CA646EFF-37E4-4D37-AE09-5E96326C73EF}">
      <dgm:prSet/>
      <dgm:spPr/>
      <dgm:t>
        <a:bodyPr/>
        <a:lstStyle/>
        <a:p>
          <a:endParaRPr lang="pt-BR"/>
        </a:p>
      </dgm:t>
    </dgm:pt>
    <dgm:pt modelId="{E2ABC681-8F44-4E51-BE41-BA482A711EF5}" type="pres">
      <dgm:prSet presAssocID="{8DE2A794-FA24-4C51-8927-E6F0C72562C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288FBAC-09A7-426B-A38B-6F310BA13693}" type="pres">
      <dgm:prSet presAssocID="{1924AD90-D28B-43E7-86F1-CED4E51A68A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004667C-569D-49FD-959D-4519F0A4F683}" type="presOf" srcId="{1924AD90-D28B-43E7-86F1-CED4E51A68AA}" destId="{E288FBAC-09A7-426B-A38B-6F310BA13693}" srcOrd="0" destOrd="0" presId="urn:microsoft.com/office/officeart/2005/8/layout/vList2"/>
    <dgm:cxn modelId="{39FB3FDD-32A5-497D-BDD3-AF3C0EF8B21E}" type="presOf" srcId="{8DE2A794-FA24-4C51-8927-E6F0C72562C7}" destId="{E2ABC681-8F44-4E51-BE41-BA482A711EF5}" srcOrd="0" destOrd="0" presId="urn:microsoft.com/office/officeart/2005/8/layout/vList2"/>
    <dgm:cxn modelId="{CA646EFF-37E4-4D37-AE09-5E96326C73EF}" srcId="{8DE2A794-FA24-4C51-8927-E6F0C72562C7}" destId="{1924AD90-D28B-43E7-86F1-CED4E51A68AA}" srcOrd="0" destOrd="0" parTransId="{8BAC67B0-4D37-4435-8ACF-D5E6D7C8738C}" sibTransId="{50C5A584-1A74-4256-84EA-916377C552A8}"/>
    <dgm:cxn modelId="{B5720E2F-A03F-4966-A698-33B112CCF2C6}" type="presParOf" srcId="{E2ABC681-8F44-4E51-BE41-BA482A711EF5}" destId="{E288FBAC-09A7-426B-A38B-6F310BA1369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C868C32-D852-41C8-B2A6-A1854DCF1ED4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5091D98-E15C-4797-A266-EBB1BC9F57A8}">
      <dgm:prSet/>
      <dgm:spPr/>
      <dgm:t>
        <a:bodyPr/>
        <a:lstStyle/>
        <a:p>
          <a:pPr algn="l" rtl="0"/>
          <a:endParaRPr lang="pt-BR" dirty="0"/>
        </a:p>
      </dgm:t>
    </dgm:pt>
    <dgm:pt modelId="{D307E5FE-623A-441D-8E21-9DB30DE0850A}" type="parTrans" cxnId="{FA629A29-8B77-41A3-AE1A-801CACD0B3E4}">
      <dgm:prSet/>
      <dgm:spPr/>
      <dgm:t>
        <a:bodyPr/>
        <a:lstStyle/>
        <a:p>
          <a:endParaRPr lang="pt-BR"/>
        </a:p>
      </dgm:t>
    </dgm:pt>
    <dgm:pt modelId="{5A244F59-2174-4511-B21D-D7642BA00489}" type="sibTrans" cxnId="{FA629A29-8B77-41A3-AE1A-801CACD0B3E4}">
      <dgm:prSet/>
      <dgm:spPr/>
      <dgm:t>
        <a:bodyPr/>
        <a:lstStyle/>
        <a:p>
          <a:endParaRPr lang="pt-BR"/>
        </a:p>
      </dgm:t>
    </dgm:pt>
    <dgm:pt modelId="{F05DC167-B3B4-4595-BD55-45C9A4AF8674}" type="pres">
      <dgm:prSet presAssocID="{2C868C32-D852-41C8-B2A6-A1854DCF1ED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8D29D67-EFC4-4157-B726-DF7B20F2A8EB}" type="pres">
      <dgm:prSet presAssocID="{B5091D98-E15C-4797-A266-EBB1BC9F57A8}" presName="comp" presStyleCnt="0"/>
      <dgm:spPr/>
    </dgm:pt>
    <dgm:pt modelId="{6AEA880D-4950-400B-81F1-863554FABDCD}" type="pres">
      <dgm:prSet presAssocID="{B5091D98-E15C-4797-A266-EBB1BC9F57A8}" presName="box" presStyleLbl="node1" presStyleIdx="0" presStyleCnt="1"/>
      <dgm:spPr/>
      <dgm:t>
        <a:bodyPr/>
        <a:lstStyle/>
        <a:p>
          <a:endParaRPr lang="pt-BR"/>
        </a:p>
      </dgm:t>
    </dgm:pt>
    <dgm:pt modelId="{FBD52DA6-DD60-4E5D-A124-DBEB93B4B60F}" type="pres">
      <dgm:prSet presAssocID="{B5091D98-E15C-4797-A266-EBB1BC9F57A8}" presName="img" presStyleLbl="fgImgPlace1" presStyleIdx="0" presStyleCnt="1"/>
      <dgm:spPr>
        <a:blipFill>
          <a:blip xmlns:r="http://schemas.openxmlformats.org/officeDocument/2006/relationships" r:embed="rId1"/>
          <a:srcRect/>
          <a:stretch>
            <a:fillRect l="-60000" r="-60000"/>
          </a:stretch>
        </a:blipFill>
      </dgm:spPr>
      <dgm:t>
        <a:bodyPr/>
        <a:lstStyle/>
        <a:p>
          <a:endParaRPr lang="pt-BR"/>
        </a:p>
      </dgm:t>
    </dgm:pt>
    <dgm:pt modelId="{6D64D10C-9C10-4BA4-91AE-C71BC9291CA8}" type="pres">
      <dgm:prSet presAssocID="{B5091D98-E15C-4797-A266-EBB1BC9F57A8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BDB1084-3CB4-41D7-BE77-414A8BE8E95D}" type="presOf" srcId="{B5091D98-E15C-4797-A266-EBB1BC9F57A8}" destId="{6D64D10C-9C10-4BA4-91AE-C71BC9291CA8}" srcOrd="1" destOrd="0" presId="urn:microsoft.com/office/officeart/2005/8/layout/vList4"/>
    <dgm:cxn modelId="{FA629A29-8B77-41A3-AE1A-801CACD0B3E4}" srcId="{2C868C32-D852-41C8-B2A6-A1854DCF1ED4}" destId="{B5091D98-E15C-4797-A266-EBB1BC9F57A8}" srcOrd="0" destOrd="0" parTransId="{D307E5FE-623A-441D-8E21-9DB30DE0850A}" sibTransId="{5A244F59-2174-4511-B21D-D7642BA00489}"/>
    <dgm:cxn modelId="{74E809C2-A65D-43C6-8238-D2EF8FD351EE}" type="presOf" srcId="{2C868C32-D852-41C8-B2A6-A1854DCF1ED4}" destId="{F05DC167-B3B4-4595-BD55-45C9A4AF8674}" srcOrd="0" destOrd="0" presId="urn:microsoft.com/office/officeart/2005/8/layout/vList4"/>
    <dgm:cxn modelId="{4EB66D8F-FB84-4386-A2AD-B7B43E30A30E}" type="presOf" srcId="{B5091D98-E15C-4797-A266-EBB1BC9F57A8}" destId="{6AEA880D-4950-400B-81F1-863554FABDCD}" srcOrd="0" destOrd="0" presId="urn:microsoft.com/office/officeart/2005/8/layout/vList4"/>
    <dgm:cxn modelId="{6AE62EE7-5B86-4191-97A0-30B1CD46347A}" type="presParOf" srcId="{F05DC167-B3B4-4595-BD55-45C9A4AF8674}" destId="{38D29D67-EFC4-4157-B726-DF7B20F2A8EB}" srcOrd="0" destOrd="0" presId="urn:microsoft.com/office/officeart/2005/8/layout/vList4"/>
    <dgm:cxn modelId="{57A05A5C-4853-40E9-8122-71B6326A9926}" type="presParOf" srcId="{38D29D67-EFC4-4157-B726-DF7B20F2A8EB}" destId="{6AEA880D-4950-400B-81F1-863554FABDCD}" srcOrd="0" destOrd="0" presId="urn:microsoft.com/office/officeart/2005/8/layout/vList4"/>
    <dgm:cxn modelId="{D5467A46-7061-4045-A3EB-8022486178BC}" type="presParOf" srcId="{38D29D67-EFC4-4157-B726-DF7B20F2A8EB}" destId="{FBD52DA6-DD60-4E5D-A124-DBEB93B4B60F}" srcOrd="1" destOrd="0" presId="urn:microsoft.com/office/officeart/2005/8/layout/vList4"/>
    <dgm:cxn modelId="{CC35CB2E-F8EA-4E2D-A7BB-C1E43F4D8293}" type="presParOf" srcId="{38D29D67-EFC4-4157-B726-DF7B20F2A8EB}" destId="{6D64D10C-9C10-4BA4-91AE-C71BC9291CA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DE2A794-FA24-4C51-8927-E6F0C72562C7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924AD90-D28B-43E7-86F1-CED4E51A68AA}">
      <dgm:prSet/>
      <dgm:spPr/>
      <dgm:t>
        <a:bodyPr/>
        <a:lstStyle/>
        <a:p>
          <a:pPr rtl="0"/>
          <a:r>
            <a:rPr lang="pt-BR" b="1" i="1" dirty="0" smtClean="0"/>
            <a:t>Referências</a:t>
          </a:r>
          <a:endParaRPr lang="pt-BR" dirty="0"/>
        </a:p>
      </dgm:t>
    </dgm:pt>
    <dgm:pt modelId="{8BAC67B0-4D37-4435-8ACF-D5E6D7C8738C}" type="parTrans" cxnId="{CA646EFF-37E4-4D37-AE09-5E96326C73EF}">
      <dgm:prSet/>
      <dgm:spPr/>
      <dgm:t>
        <a:bodyPr/>
        <a:lstStyle/>
        <a:p>
          <a:endParaRPr lang="pt-BR"/>
        </a:p>
      </dgm:t>
    </dgm:pt>
    <dgm:pt modelId="{50C5A584-1A74-4256-84EA-916377C552A8}" type="sibTrans" cxnId="{CA646EFF-37E4-4D37-AE09-5E96326C73EF}">
      <dgm:prSet/>
      <dgm:spPr/>
      <dgm:t>
        <a:bodyPr/>
        <a:lstStyle/>
        <a:p>
          <a:endParaRPr lang="pt-BR"/>
        </a:p>
      </dgm:t>
    </dgm:pt>
    <dgm:pt modelId="{E2ABC681-8F44-4E51-BE41-BA482A711EF5}" type="pres">
      <dgm:prSet presAssocID="{8DE2A794-FA24-4C51-8927-E6F0C72562C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288FBAC-09A7-426B-A38B-6F310BA13693}" type="pres">
      <dgm:prSet presAssocID="{1924AD90-D28B-43E7-86F1-CED4E51A68A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C08682B-BB12-4F60-AF48-57F9EAC9A059}" type="presOf" srcId="{1924AD90-D28B-43E7-86F1-CED4E51A68AA}" destId="{E288FBAC-09A7-426B-A38B-6F310BA13693}" srcOrd="0" destOrd="0" presId="urn:microsoft.com/office/officeart/2005/8/layout/vList2"/>
    <dgm:cxn modelId="{CA646EFF-37E4-4D37-AE09-5E96326C73EF}" srcId="{8DE2A794-FA24-4C51-8927-E6F0C72562C7}" destId="{1924AD90-D28B-43E7-86F1-CED4E51A68AA}" srcOrd="0" destOrd="0" parTransId="{8BAC67B0-4D37-4435-8ACF-D5E6D7C8738C}" sibTransId="{50C5A584-1A74-4256-84EA-916377C552A8}"/>
    <dgm:cxn modelId="{6AB3AA02-4DFD-4669-B310-48A7003DEA59}" type="presOf" srcId="{8DE2A794-FA24-4C51-8927-E6F0C72562C7}" destId="{E2ABC681-8F44-4E51-BE41-BA482A711EF5}" srcOrd="0" destOrd="0" presId="urn:microsoft.com/office/officeart/2005/8/layout/vList2"/>
    <dgm:cxn modelId="{4EC83EA0-A17D-4F00-99AD-8168D8F965EB}" type="presParOf" srcId="{E2ABC681-8F44-4E51-BE41-BA482A711EF5}" destId="{E288FBAC-09A7-426B-A38B-6F310BA1369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C868C32-D852-41C8-B2A6-A1854DCF1ED4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5091D98-E15C-4797-A266-EBB1BC9F57A8}">
      <dgm:prSet custT="1"/>
      <dgm:spPr/>
      <dgm:t>
        <a:bodyPr/>
        <a:lstStyle/>
        <a:p>
          <a:pPr rtl="0"/>
          <a:r>
            <a:rPr lang="pt-BR" sz="2400" dirty="0" smtClean="0"/>
            <a:t>http://pt.wikipedia.org/wiki/MVC#cite_note-1</a:t>
          </a:r>
        </a:p>
        <a:p>
          <a:pPr rtl="0"/>
          <a:r>
            <a:rPr lang="pt-BR" sz="2400" dirty="0" smtClean="0"/>
            <a:t>https://msdn.microsoft.com/pt-br/library/dd381412%28v=vs.108%29.aspx</a:t>
          </a:r>
        </a:p>
        <a:p>
          <a:pPr rtl="0"/>
          <a:r>
            <a:rPr lang="pt-BR" sz="2400" dirty="0" smtClean="0"/>
            <a:t>http://www.oficinadanet.com.br/artigo/desenvolvimento/o_que_e_model-view-controller_mvc</a:t>
          </a:r>
        </a:p>
        <a:p>
          <a:pPr rtl="0"/>
          <a:r>
            <a:rPr lang="pt-BR" sz="2400" dirty="0" smtClean="0"/>
            <a:t>http://blog.thiagobelem.net/o-que-e-o-mvc/</a:t>
          </a:r>
        </a:p>
        <a:p>
          <a:pPr algn="l" rtl="0"/>
          <a:endParaRPr lang="pt-BR" sz="2000" dirty="0"/>
        </a:p>
      </dgm:t>
    </dgm:pt>
    <dgm:pt modelId="{D307E5FE-623A-441D-8E21-9DB30DE0850A}" type="parTrans" cxnId="{FA629A29-8B77-41A3-AE1A-801CACD0B3E4}">
      <dgm:prSet/>
      <dgm:spPr/>
      <dgm:t>
        <a:bodyPr/>
        <a:lstStyle/>
        <a:p>
          <a:endParaRPr lang="pt-BR"/>
        </a:p>
      </dgm:t>
    </dgm:pt>
    <dgm:pt modelId="{5A244F59-2174-4511-B21D-D7642BA00489}" type="sibTrans" cxnId="{FA629A29-8B77-41A3-AE1A-801CACD0B3E4}">
      <dgm:prSet/>
      <dgm:spPr/>
      <dgm:t>
        <a:bodyPr/>
        <a:lstStyle/>
        <a:p>
          <a:endParaRPr lang="pt-BR"/>
        </a:p>
      </dgm:t>
    </dgm:pt>
    <dgm:pt modelId="{BF2A6D27-D1CC-444B-B288-E2DF383BB36B}" type="pres">
      <dgm:prSet presAssocID="{2C868C32-D852-41C8-B2A6-A1854DCF1ED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14DAB07-F4A4-404C-AB35-2E082CED8003}" type="pres">
      <dgm:prSet presAssocID="{2C868C32-D852-41C8-B2A6-A1854DCF1ED4}" presName="fgShape" presStyleLbl="fgShp" presStyleIdx="0" presStyleCnt="1"/>
      <dgm:spPr/>
    </dgm:pt>
    <dgm:pt modelId="{88399AE7-F45E-4E94-B104-5BB3A63520EE}" type="pres">
      <dgm:prSet presAssocID="{2C868C32-D852-41C8-B2A6-A1854DCF1ED4}" presName="linComp" presStyleCnt="0"/>
      <dgm:spPr/>
    </dgm:pt>
    <dgm:pt modelId="{0A0E9E4F-06EB-41CB-A761-A5AF3CA8AF9A}" type="pres">
      <dgm:prSet presAssocID="{B5091D98-E15C-4797-A266-EBB1BC9F57A8}" presName="compNode" presStyleCnt="0"/>
      <dgm:spPr/>
    </dgm:pt>
    <dgm:pt modelId="{19ED4534-BEB7-4CB3-BE48-BC40FE99EC16}" type="pres">
      <dgm:prSet presAssocID="{B5091D98-E15C-4797-A266-EBB1BC9F57A8}" presName="bkgdShape" presStyleLbl="node1" presStyleIdx="0" presStyleCnt="1"/>
      <dgm:spPr/>
      <dgm:t>
        <a:bodyPr/>
        <a:lstStyle/>
        <a:p>
          <a:endParaRPr lang="pt-BR"/>
        </a:p>
      </dgm:t>
    </dgm:pt>
    <dgm:pt modelId="{F6D64740-5A9E-45DD-BB93-3316F64879A5}" type="pres">
      <dgm:prSet presAssocID="{B5091D98-E15C-4797-A266-EBB1BC9F57A8}" presName="node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72BE3C6-7A94-4D4A-B5C2-92E761B6F006}" type="pres">
      <dgm:prSet presAssocID="{B5091D98-E15C-4797-A266-EBB1BC9F57A8}" presName="invisiNode" presStyleLbl="node1" presStyleIdx="0" presStyleCnt="1"/>
      <dgm:spPr/>
    </dgm:pt>
    <dgm:pt modelId="{1879B29A-5FEC-4A05-B64D-69CC1AC6B0BE}" type="pres">
      <dgm:prSet presAssocID="{B5091D98-E15C-4797-A266-EBB1BC9F57A8}" presName="imagNode" presStyleLbl="fgImgPlace1" presStyleIdx="0" presStyleCnt="1" custFlipHor="1" custScaleX="7608" custScaleY="7608"/>
      <dgm:spPr>
        <a:noFill/>
        <a:ln>
          <a:noFill/>
        </a:ln>
      </dgm:spPr>
      <dgm:t>
        <a:bodyPr/>
        <a:lstStyle/>
        <a:p>
          <a:endParaRPr lang="pt-BR"/>
        </a:p>
      </dgm:t>
    </dgm:pt>
  </dgm:ptLst>
  <dgm:cxnLst>
    <dgm:cxn modelId="{BB61B89D-EF91-4FA6-B6C1-CC77973169C3}" type="presOf" srcId="{2C868C32-D852-41C8-B2A6-A1854DCF1ED4}" destId="{BF2A6D27-D1CC-444B-B288-E2DF383BB36B}" srcOrd="0" destOrd="0" presId="urn:microsoft.com/office/officeart/2005/8/layout/hList7"/>
    <dgm:cxn modelId="{B0639174-59CD-49AE-AB0D-D58E7767ECF4}" type="presOf" srcId="{B5091D98-E15C-4797-A266-EBB1BC9F57A8}" destId="{19ED4534-BEB7-4CB3-BE48-BC40FE99EC16}" srcOrd="0" destOrd="0" presId="urn:microsoft.com/office/officeart/2005/8/layout/hList7"/>
    <dgm:cxn modelId="{FA629A29-8B77-41A3-AE1A-801CACD0B3E4}" srcId="{2C868C32-D852-41C8-B2A6-A1854DCF1ED4}" destId="{B5091D98-E15C-4797-A266-EBB1BC9F57A8}" srcOrd="0" destOrd="0" parTransId="{D307E5FE-623A-441D-8E21-9DB30DE0850A}" sibTransId="{5A244F59-2174-4511-B21D-D7642BA00489}"/>
    <dgm:cxn modelId="{E6BD6A4B-30C8-4172-A796-8062234B5D87}" type="presOf" srcId="{B5091D98-E15C-4797-A266-EBB1BC9F57A8}" destId="{F6D64740-5A9E-45DD-BB93-3316F64879A5}" srcOrd="1" destOrd="0" presId="urn:microsoft.com/office/officeart/2005/8/layout/hList7"/>
    <dgm:cxn modelId="{85C52E4C-6FB1-4D07-8998-66C1D552EF1F}" type="presParOf" srcId="{BF2A6D27-D1CC-444B-B288-E2DF383BB36B}" destId="{E14DAB07-F4A4-404C-AB35-2E082CED8003}" srcOrd="0" destOrd="0" presId="urn:microsoft.com/office/officeart/2005/8/layout/hList7"/>
    <dgm:cxn modelId="{F7BF765A-0E59-459E-9E0F-6B1CD2ADB9E3}" type="presParOf" srcId="{BF2A6D27-D1CC-444B-B288-E2DF383BB36B}" destId="{88399AE7-F45E-4E94-B104-5BB3A63520EE}" srcOrd="1" destOrd="0" presId="urn:microsoft.com/office/officeart/2005/8/layout/hList7"/>
    <dgm:cxn modelId="{3E5A97CB-F10B-4895-9430-51BA0F501AA4}" type="presParOf" srcId="{88399AE7-F45E-4E94-B104-5BB3A63520EE}" destId="{0A0E9E4F-06EB-41CB-A761-A5AF3CA8AF9A}" srcOrd="0" destOrd="0" presId="urn:microsoft.com/office/officeart/2005/8/layout/hList7"/>
    <dgm:cxn modelId="{5693A7A2-C1DC-4C3F-B2AC-E6DBD9329E0E}" type="presParOf" srcId="{0A0E9E4F-06EB-41CB-A761-A5AF3CA8AF9A}" destId="{19ED4534-BEB7-4CB3-BE48-BC40FE99EC16}" srcOrd="0" destOrd="0" presId="urn:microsoft.com/office/officeart/2005/8/layout/hList7"/>
    <dgm:cxn modelId="{F066F803-016B-4E78-B295-918533EB10E0}" type="presParOf" srcId="{0A0E9E4F-06EB-41CB-A761-A5AF3CA8AF9A}" destId="{F6D64740-5A9E-45DD-BB93-3316F64879A5}" srcOrd="1" destOrd="0" presId="urn:microsoft.com/office/officeart/2005/8/layout/hList7"/>
    <dgm:cxn modelId="{0FA9002A-1D23-4E3B-B3E4-05BBBC03DC4C}" type="presParOf" srcId="{0A0E9E4F-06EB-41CB-A761-A5AF3CA8AF9A}" destId="{372BE3C6-7A94-4D4A-B5C2-92E761B6F006}" srcOrd="2" destOrd="0" presId="urn:microsoft.com/office/officeart/2005/8/layout/hList7"/>
    <dgm:cxn modelId="{7B061812-669F-4502-864A-D0580D5D6763}" type="presParOf" srcId="{0A0E9E4F-06EB-41CB-A761-A5AF3CA8AF9A}" destId="{1879B29A-5FEC-4A05-B64D-69CC1AC6B0B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868C32-D852-41C8-B2A6-A1854DCF1ED4}" type="doc">
      <dgm:prSet loTypeId="urn:microsoft.com/office/officeart/2005/8/layout/hList1" loCatId="list" qsTypeId="urn:microsoft.com/office/officeart/2005/8/quickstyle/3d6" qsCatId="3D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B5091D98-E15C-4797-A266-EBB1BC9F57A8}">
      <dgm:prSet/>
      <dgm:spPr/>
      <dgm:t>
        <a:bodyPr/>
        <a:lstStyle/>
        <a:p>
          <a:pPr rtl="0"/>
          <a:r>
            <a:rPr lang="pt-BR" dirty="0" smtClean="0"/>
            <a:t>É um padrão de arquitetura de software que separa a representação da informação da interação do usuário com ele.</a:t>
          </a:r>
          <a:endParaRPr lang="pt-BR" dirty="0"/>
        </a:p>
      </dgm:t>
    </dgm:pt>
    <dgm:pt modelId="{D307E5FE-623A-441D-8E21-9DB30DE0850A}" type="parTrans" cxnId="{FA629A29-8B77-41A3-AE1A-801CACD0B3E4}">
      <dgm:prSet/>
      <dgm:spPr/>
      <dgm:t>
        <a:bodyPr/>
        <a:lstStyle/>
        <a:p>
          <a:endParaRPr lang="pt-BR"/>
        </a:p>
      </dgm:t>
    </dgm:pt>
    <dgm:pt modelId="{5A244F59-2174-4511-B21D-D7642BA00489}" type="sibTrans" cxnId="{FA629A29-8B77-41A3-AE1A-801CACD0B3E4}">
      <dgm:prSet/>
      <dgm:spPr/>
      <dgm:t>
        <a:bodyPr/>
        <a:lstStyle/>
        <a:p>
          <a:endParaRPr lang="pt-BR"/>
        </a:p>
      </dgm:t>
    </dgm:pt>
    <dgm:pt modelId="{1A9EA630-3DFC-41A4-BB20-996158765B98}" type="pres">
      <dgm:prSet presAssocID="{2C868C32-D852-41C8-B2A6-A1854DCF1ED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4AAB427-972C-47B4-AAE3-49D25360F6D3}" type="pres">
      <dgm:prSet presAssocID="{B5091D98-E15C-4797-A266-EBB1BC9F57A8}" presName="composite" presStyleCnt="0"/>
      <dgm:spPr/>
    </dgm:pt>
    <dgm:pt modelId="{DFCC4718-560B-4123-B0D9-556548C72A68}" type="pres">
      <dgm:prSet presAssocID="{B5091D98-E15C-4797-A266-EBB1BC9F57A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687EF71-F363-4DDE-91AB-9A16289A6356}" type="pres">
      <dgm:prSet presAssocID="{B5091D98-E15C-4797-A266-EBB1BC9F57A8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20C2DF3C-53C0-419E-BB2A-19AEE773A92C}" type="presOf" srcId="{2C868C32-D852-41C8-B2A6-A1854DCF1ED4}" destId="{1A9EA630-3DFC-41A4-BB20-996158765B98}" srcOrd="0" destOrd="0" presId="urn:microsoft.com/office/officeart/2005/8/layout/hList1"/>
    <dgm:cxn modelId="{FA629A29-8B77-41A3-AE1A-801CACD0B3E4}" srcId="{2C868C32-D852-41C8-B2A6-A1854DCF1ED4}" destId="{B5091D98-E15C-4797-A266-EBB1BC9F57A8}" srcOrd="0" destOrd="0" parTransId="{D307E5FE-623A-441D-8E21-9DB30DE0850A}" sibTransId="{5A244F59-2174-4511-B21D-D7642BA00489}"/>
    <dgm:cxn modelId="{58F3EA40-F495-4A5D-BD55-B787F9062C3A}" type="presOf" srcId="{B5091D98-E15C-4797-A266-EBB1BC9F57A8}" destId="{DFCC4718-560B-4123-B0D9-556548C72A68}" srcOrd="0" destOrd="0" presId="urn:microsoft.com/office/officeart/2005/8/layout/hList1"/>
    <dgm:cxn modelId="{4879C3C7-09B4-4AD5-86F0-5BB6D99A543A}" type="presParOf" srcId="{1A9EA630-3DFC-41A4-BB20-996158765B98}" destId="{04AAB427-972C-47B4-AAE3-49D25360F6D3}" srcOrd="0" destOrd="0" presId="urn:microsoft.com/office/officeart/2005/8/layout/hList1"/>
    <dgm:cxn modelId="{EA097DD0-E965-44A3-8DE8-64A3AC0CD961}" type="presParOf" srcId="{04AAB427-972C-47B4-AAE3-49D25360F6D3}" destId="{DFCC4718-560B-4123-B0D9-556548C72A68}" srcOrd="0" destOrd="0" presId="urn:microsoft.com/office/officeart/2005/8/layout/hList1"/>
    <dgm:cxn modelId="{B353D288-517F-41BE-BBAB-BE5B32999E6A}" type="presParOf" srcId="{04AAB427-972C-47B4-AAE3-49D25360F6D3}" destId="{B687EF71-F363-4DDE-91AB-9A16289A635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E2A794-FA24-4C51-8927-E6F0C72562C7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924AD90-D28B-43E7-86F1-CED4E51A68AA}">
      <dgm:prSet/>
      <dgm:spPr/>
      <dgm:t>
        <a:bodyPr/>
        <a:lstStyle/>
        <a:p>
          <a:pPr rtl="0"/>
          <a:r>
            <a:rPr lang="pt-BR" b="1" i="1" dirty="0" smtClean="0"/>
            <a:t>Estrutura</a:t>
          </a:r>
          <a:endParaRPr lang="pt-BR" dirty="0"/>
        </a:p>
      </dgm:t>
    </dgm:pt>
    <dgm:pt modelId="{8BAC67B0-4D37-4435-8ACF-D5E6D7C8738C}" type="parTrans" cxnId="{CA646EFF-37E4-4D37-AE09-5E96326C73EF}">
      <dgm:prSet/>
      <dgm:spPr/>
      <dgm:t>
        <a:bodyPr/>
        <a:lstStyle/>
        <a:p>
          <a:endParaRPr lang="pt-BR"/>
        </a:p>
      </dgm:t>
    </dgm:pt>
    <dgm:pt modelId="{50C5A584-1A74-4256-84EA-916377C552A8}" type="sibTrans" cxnId="{CA646EFF-37E4-4D37-AE09-5E96326C73EF}">
      <dgm:prSet/>
      <dgm:spPr/>
      <dgm:t>
        <a:bodyPr/>
        <a:lstStyle/>
        <a:p>
          <a:endParaRPr lang="pt-BR"/>
        </a:p>
      </dgm:t>
    </dgm:pt>
    <dgm:pt modelId="{E2ABC681-8F44-4E51-BE41-BA482A711EF5}" type="pres">
      <dgm:prSet presAssocID="{8DE2A794-FA24-4C51-8927-E6F0C72562C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288FBAC-09A7-426B-A38B-6F310BA13693}" type="pres">
      <dgm:prSet presAssocID="{1924AD90-D28B-43E7-86F1-CED4E51A68A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1D12259-3118-4FAF-AC7B-F27BEF26A0DB}" type="presOf" srcId="{1924AD90-D28B-43E7-86F1-CED4E51A68AA}" destId="{E288FBAC-09A7-426B-A38B-6F310BA13693}" srcOrd="0" destOrd="0" presId="urn:microsoft.com/office/officeart/2005/8/layout/vList2"/>
    <dgm:cxn modelId="{26C61866-A3EC-4F9F-B298-79072E2A7B3F}" type="presOf" srcId="{8DE2A794-FA24-4C51-8927-E6F0C72562C7}" destId="{E2ABC681-8F44-4E51-BE41-BA482A711EF5}" srcOrd="0" destOrd="0" presId="urn:microsoft.com/office/officeart/2005/8/layout/vList2"/>
    <dgm:cxn modelId="{CA646EFF-37E4-4D37-AE09-5E96326C73EF}" srcId="{8DE2A794-FA24-4C51-8927-E6F0C72562C7}" destId="{1924AD90-D28B-43E7-86F1-CED4E51A68AA}" srcOrd="0" destOrd="0" parTransId="{8BAC67B0-4D37-4435-8ACF-D5E6D7C8738C}" sibTransId="{50C5A584-1A74-4256-84EA-916377C552A8}"/>
    <dgm:cxn modelId="{70ECD5A6-FBFE-4700-B854-AA66F03BEB75}" type="presParOf" srcId="{E2ABC681-8F44-4E51-BE41-BA482A711EF5}" destId="{E288FBAC-09A7-426B-A38B-6F310BA1369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868C32-D852-41C8-B2A6-A1854DCF1ED4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5091D98-E15C-4797-A266-EBB1BC9F57A8}">
      <dgm:prSet/>
      <dgm:spPr/>
      <dgm:t>
        <a:bodyPr/>
        <a:lstStyle/>
        <a:p>
          <a:pPr algn="l" rtl="0"/>
          <a:r>
            <a:rPr lang="pt-BR" dirty="0" smtClean="0"/>
            <a:t>O padrão arquitetônico MVC (</a:t>
          </a:r>
          <a:r>
            <a:rPr lang="pt-BR" dirty="0" err="1" smtClean="0"/>
            <a:t>Model-View-Controller</a:t>
          </a:r>
          <a:r>
            <a:rPr lang="pt-BR" dirty="0" smtClean="0"/>
            <a:t>) separa um aplicativo em três componentes principais: modelo, exibição e controlador.</a:t>
          </a:r>
          <a:endParaRPr lang="pt-BR" dirty="0"/>
        </a:p>
      </dgm:t>
    </dgm:pt>
    <dgm:pt modelId="{D307E5FE-623A-441D-8E21-9DB30DE0850A}" type="parTrans" cxnId="{FA629A29-8B77-41A3-AE1A-801CACD0B3E4}">
      <dgm:prSet/>
      <dgm:spPr/>
      <dgm:t>
        <a:bodyPr/>
        <a:lstStyle/>
        <a:p>
          <a:endParaRPr lang="pt-BR"/>
        </a:p>
      </dgm:t>
    </dgm:pt>
    <dgm:pt modelId="{5A244F59-2174-4511-B21D-D7642BA00489}" type="sibTrans" cxnId="{FA629A29-8B77-41A3-AE1A-801CACD0B3E4}">
      <dgm:prSet/>
      <dgm:spPr/>
      <dgm:t>
        <a:bodyPr/>
        <a:lstStyle/>
        <a:p>
          <a:endParaRPr lang="pt-BR"/>
        </a:p>
      </dgm:t>
    </dgm:pt>
    <dgm:pt modelId="{BF2A6D27-D1CC-444B-B288-E2DF383BB36B}" type="pres">
      <dgm:prSet presAssocID="{2C868C32-D852-41C8-B2A6-A1854DCF1ED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14DAB07-F4A4-404C-AB35-2E082CED8003}" type="pres">
      <dgm:prSet presAssocID="{2C868C32-D852-41C8-B2A6-A1854DCF1ED4}" presName="fgShape" presStyleLbl="fgShp" presStyleIdx="0" presStyleCnt="1"/>
      <dgm:spPr/>
    </dgm:pt>
    <dgm:pt modelId="{88399AE7-F45E-4E94-B104-5BB3A63520EE}" type="pres">
      <dgm:prSet presAssocID="{2C868C32-D852-41C8-B2A6-A1854DCF1ED4}" presName="linComp" presStyleCnt="0"/>
      <dgm:spPr/>
    </dgm:pt>
    <dgm:pt modelId="{0A0E9E4F-06EB-41CB-A761-A5AF3CA8AF9A}" type="pres">
      <dgm:prSet presAssocID="{B5091D98-E15C-4797-A266-EBB1BC9F57A8}" presName="compNode" presStyleCnt="0"/>
      <dgm:spPr/>
    </dgm:pt>
    <dgm:pt modelId="{19ED4534-BEB7-4CB3-BE48-BC40FE99EC16}" type="pres">
      <dgm:prSet presAssocID="{B5091D98-E15C-4797-A266-EBB1BC9F57A8}" presName="bkgdShape" presStyleLbl="node1" presStyleIdx="0" presStyleCnt="1"/>
      <dgm:spPr/>
      <dgm:t>
        <a:bodyPr/>
        <a:lstStyle/>
        <a:p>
          <a:endParaRPr lang="pt-BR"/>
        </a:p>
      </dgm:t>
    </dgm:pt>
    <dgm:pt modelId="{F6D64740-5A9E-45DD-BB93-3316F64879A5}" type="pres">
      <dgm:prSet presAssocID="{B5091D98-E15C-4797-A266-EBB1BC9F57A8}" presName="node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72BE3C6-7A94-4D4A-B5C2-92E761B6F006}" type="pres">
      <dgm:prSet presAssocID="{B5091D98-E15C-4797-A266-EBB1BC9F57A8}" presName="invisiNode" presStyleLbl="node1" presStyleIdx="0" presStyleCnt="1"/>
      <dgm:spPr/>
    </dgm:pt>
    <dgm:pt modelId="{1879B29A-5FEC-4A05-B64D-69CC1AC6B0BE}" type="pres">
      <dgm:prSet presAssocID="{B5091D98-E15C-4797-A266-EBB1BC9F57A8}" presName="imagNode" presStyleLbl="fgImgPlace1" presStyleIdx="0" presStyleCnt="1"/>
      <dgm:spPr>
        <a:noFill/>
        <a:ln>
          <a:noFill/>
        </a:ln>
      </dgm:spPr>
      <dgm:t>
        <a:bodyPr/>
        <a:lstStyle/>
        <a:p>
          <a:endParaRPr lang="pt-BR"/>
        </a:p>
      </dgm:t>
    </dgm:pt>
  </dgm:ptLst>
  <dgm:cxnLst>
    <dgm:cxn modelId="{1E9D64D4-0296-44E9-B16C-E298C59CB598}" type="presOf" srcId="{B5091D98-E15C-4797-A266-EBB1BC9F57A8}" destId="{19ED4534-BEB7-4CB3-BE48-BC40FE99EC16}" srcOrd="0" destOrd="0" presId="urn:microsoft.com/office/officeart/2005/8/layout/hList7"/>
    <dgm:cxn modelId="{FC7E8E81-1E17-4140-A235-7509BC8121EC}" type="presOf" srcId="{2C868C32-D852-41C8-B2A6-A1854DCF1ED4}" destId="{BF2A6D27-D1CC-444B-B288-E2DF383BB36B}" srcOrd="0" destOrd="0" presId="urn:microsoft.com/office/officeart/2005/8/layout/hList7"/>
    <dgm:cxn modelId="{FA629A29-8B77-41A3-AE1A-801CACD0B3E4}" srcId="{2C868C32-D852-41C8-B2A6-A1854DCF1ED4}" destId="{B5091D98-E15C-4797-A266-EBB1BC9F57A8}" srcOrd="0" destOrd="0" parTransId="{D307E5FE-623A-441D-8E21-9DB30DE0850A}" sibTransId="{5A244F59-2174-4511-B21D-D7642BA00489}"/>
    <dgm:cxn modelId="{8EB1505D-D92C-4380-A308-B6AB7686D810}" type="presOf" srcId="{B5091D98-E15C-4797-A266-EBB1BC9F57A8}" destId="{F6D64740-5A9E-45DD-BB93-3316F64879A5}" srcOrd="1" destOrd="0" presId="urn:microsoft.com/office/officeart/2005/8/layout/hList7"/>
    <dgm:cxn modelId="{BF109558-C86A-4968-A42A-A9D8125BC59F}" type="presParOf" srcId="{BF2A6D27-D1CC-444B-B288-E2DF383BB36B}" destId="{E14DAB07-F4A4-404C-AB35-2E082CED8003}" srcOrd="0" destOrd="0" presId="urn:microsoft.com/office/officeart/2005/8/layout/hList7"/>
    <dgm:cxn modelId="{A49ABF48-A7FF-49DF-88BC-496E58820837}" type="presParOf" srcId="{BF2A6D27-D1CC-444B-B288-E2DF383BB36B}" destId="{88399AE7-F45E-4E94-B104-5BB3A63520EE}" srcOrd="1" destOrd="0" presId="urn:microsoft.com/office/officeart/2005/8/layout/hList7"/>
    <dgm:cxn modelId="{41269729-6AFF-480A-A1E5-2A9AB22B360C}" type="presParOf" srcId="{88399AE7-F45E-4E94-B104-5BB3A63520EE}" destId="{0A0E9E4F-06EB-41CB-A761-A5AF3CA8AF9A}" srcOrd="0" destOrd="0" presId="urn:microsoft.com/office/officeart/2005/8/layout/hList7"/>
    <dgm:cxn modelId="{43A5DC02-5B4F-45ED-A370-AE1D488F85E0}" type="presParOf" srcId="{0A0E9E4F-06EB-41CB-A761-A5AF3CA8AF9A}" destId="{19ED4534-BEB7-4CB3-BE48-BC40FE99EC16}" srcOrd="0" destOrd="0" presId="urn:microsoft.com/office/officeart/2005/8/layout/hList7"/>
    <dgm:cxn modelId="{A0AE1F7D-51E5-44B3-911F-ADCD7B02B8E9}" type="presParOf" srcId="{0A0E9E4F-06EB-41CB-A761-A5AF3CA8AF9A}" destId="{F6D64740-5A9E-45DD-BB93-3316F64879A5}" srcOrd="1" destOrd="0" presId="urn:microsoft.com/office/officeart/2005/8/layout/hList7"/>
    <dgm:cxn modelId="{6B37C8F0-D988-4E16-82D9-8D1609D607E2}" type="presParOf" srcId="{0A0E9E4F-06EB-41CB-A761-A5AF3CA8AF9A}" destId="{372BE3C6-7A94-4D4A-B5C2-92E761B6F006}" srcOrd="2" destOrd="0" presId="urn:microsoft.com/office/officeart/2005/8/layout/hList7"/>
    <dgm:cxn modelId="{CE5BEEBC-2D0A-4597-9E2C-347E859B352F}" type="presParOf" srcId="{0A0E9E4F-06EB-41CB-A761-A5AF3CA8AF9A}" destId="{1879B29A-5FEC-4A05-B64D-69CC1AC6B0B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E2A794-FA24-4C51-8927-E6F0C72562C7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924AD90-D28B-43E7-86F1-CED4E51A68AA}">
      <dgm:prSet/>
      <dgm:spPr/>
      <dgm:t>
        <a:bodyPr/>
        <a:lstStyle/>
        <a:p>
          <a:pPr rtl="0"/>
          <a:r>
            <a:rPr lang="pt-BR" b="1" i="1" dirty="0" err="1" smtClean="0"/>
            <a:t>Model</a:t>
          </a:r>
          <a:endParaRPr lang="pt-BR" dirty="0"/>
        </a:p>
      </dgm:t>
    </dgm:pt>
    <dgm:pt modelId="{8BAC67B0-4D37-4435-8ACF-D5E6D7C8738C}" type="parTrans" cxnId="{CA646EFF-37E4-4D37-AE09-5E96326C73EF}">
      <dgm:prSet/>
      <dgm:spPr/>
      <dgm:t>
        <a:bodyPr/>
        <a:lstStyle/>
        <a:p>
          <a:endParaRPr lang="pt-BR"/>
        </a:p>
      </dgm:t>
    </dgm:pt>
    <dgm:pt modelId="{50C5A584-1A74-4256-84EA-916377C552A8}" type="sibTrans" cxnId="{CA646EFF-37E4-4D37-AE09-5E96326C73EF}">
      <dgm:prSet/>
      <dgm:spPr/>
      <dgm:t>
        <a:bodyPr/>
        <a:lstStyle/>
        <a:p>
          <a:endParaRPr lang="pt-BR"/>
        </a:p>
      </dgm:t>
    </dgm:pt>
    <dgm:pt modelId="{E2ABC681-8F44-4E51-BE41-BA482A711EF5}" type="pres">
      <dgm:prSet presAssocID="{8DE2A794-FA24-4C51-8927-E6F0C72562C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288FBAC-09A7-426B-A38B-6F310BA13693}" type="pres">
      <dgm:prSet presAssocID="{1924AD90-D28B-43E7-86F1-CED4E51A68A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A646EFF-37E4-4D37-AE09-5E96326C73EF}" srcId="{8DE2A794-FA24-4C51-8927-E6F0C72562C7}" destId="{1924AD90-D28B-43E7-86F1-CED4E51A68AA}" srcOrd="0" destOrd="0" parTransId="{8BAC67B0-4D37-4435-8ACF-D5E6D7C8738C}" sibTransId="{50C5A584-1A74-4256-84EA-916377C552A8}"/>
    <dgm:cxn modelId="{6DA60331-F156-4C73-84D9-46A6E4AAD473}" type="presOf" srcId="{1924AD90-D28B-43E7-86F1-CED4E51A68AA}" destId="{E288FBAC-09A7-426B-A38B-6F310BA13693}" srcOrd="0" destOrd="0" presId="urn:microsoft.com/office/officeart/2005/8/layout/vList2"/>
    <dgm:cxn modelId="{02346B9E-AFDF-49CC-A579-51C880D1A5D5}" type="presOf" srcId="{8DE2A794-FA24-4C51-8927-E6F0C72562C7}" destId="{E2ABC681-8F44-4E51-BE41-BA482A711EF5}" srcOrd="0" destOrd="0" presId="urn:microsoft.com/office/officeart/2005/8/layout/vList2"/>
    <dgm:cxn modelId="{F87825E5-8656-4B7F-9580-6DAD8436E820}" type="presParOf" srcId="{E2ABC681-8F44-4E51-BE41-BA482A711EF5}" destId="{E288FBAC-09A7-426B-A38B-6F310BA1369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C868C32-D852-41C8-B2A6-A1854DCF1ED4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5091D98-E15C-4797-A266-EBB1BC9F57A8}">
      <dgm:prSet/>
      <dgm:spPr/>
      <dgm:t>
        <a:bodyPr/>
        <a:lstStyle/>
        <a:p>
          <a:pPr algn="l" rtl="0"/>
          <a:r>
            <a:rPr lang="pt-BR" dirty="0" smtClean="0"/>
            <a:t>Os objetos de modelo são as partes do aplicativo que implementam a </a:t>
          </a:r>
          <a:r>
            <a:rPr lang="pt-BR" b="1" dirty="0" smtClean="0"/>
            <a:t>lógica, </a:t>
          </a:r>
          <a:r>
            <a:rPr lang="pt-BR" dirty="0" smtClean="0"/>
            <a:t> regras de negócios e funções, para o domínio de dados do aplicativo. </a:t>
          </a:r>
          <a:endParaRPr lang="pt-BR" dirty="0"/>
        </a:p>
      </dgm:t>
    </dgm:pt>
    <dgm:pt modelId="{D307E5FE-623A-441D-8E21-9DB30DE0850A}" type="parTrans" cxnId="{FA629A29-8B77-41A3-AE1A-801CACD0B3E4}">
      <dgm:prSet/>
      <dgm:spPr/>
      <dgm:t>
        <a:bodyPr/>
        <a:lstStyle/>
        <a:p>
          <a:endParaRPr lang="pt-BR"/>
        </a:p>
      </dgm:t>
    </dgm:pt>
    <dgm:pt modelId="{5A244F59-2174-4511-B21D-D7642BA00489}" type="sibTrans" cxnId="{FA629A29-8B77-41A3-AE1A-801CACD0B3E4}">
      <dgm:prSet/>
      <dgm:spPr/>
      <dgm:t>
        <a:bodyPr/>
        <a:lstStyle/>
        <a:p>
          <a:endParaRPr lang="pt-BR"/>
        </a:p>
      </dgm:t>
    </dgm:pt>
    <dgm:pt modelId="{BF2A6D27-D1CC-444B-B288-E2DF383BB36B}" type="pres">
      <dgm:prSet presAssocID="{2C868C32-D852-41C8-B2A6-A1854DCF1ED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14DAB07-F4A4-404C-AB35-2E082CED8003}" type="pres">
      <dgm:prSet presAssocID="{2C868C32-D852-41C8-B2A6-A1854DCF1ED4}" presName="fgShape" presStyleLbl="fgShp" presStyleIdx="0" presStyleCnt="1"/>
      <dgm:spPr/>
    </dgm:pt>
    <dgm:pt modelId="{88399AE7-F45E-4E94-B104-5BB3A63520EE}" type="pres">
      <dgm:prSet presAssocID="{2C868C32-D852-41C8-B2A6-A1854DCF1ED4}" presName="linComp" presStyleCnt="0"/>
      <dgm:spPr/>
    </dgm:pt>
    <dgm:pt modelId="{0A0E9E4F-06EB-41CB-A761-A5AF3CA8AF9A}" type="pres">
      <dgm:prSet presAssocID="{B5091D98-E15C-4797-A266-EBB1BC9F57A8}" presName="compNode" presStyleCnt="0"/>
      <dgm:spPr/>
    </dgm:pt>
    <dgm:pt modelId="{19ED4534-BEB7-4CB3-BE48-BC40FE99EC16}" type="pres">
      <dgm:prSet presAssocID="{B5091D98-E15C-4797-A266-EBB1BC9F57A8}" presName="bkgdShape" presStyleLbl="node1" presStyleIdx="0" presStyleCnt="1"/>
      <dgm:spPr/>
      <dgm:t>
        <a:bodyPr/>
        <a:lstStyle/>
        <a:p>
          <a:endParaRPr lang="pt-BR"/>
        </a:p>
      </dgm:t>
    </dgm:pt>
    <dgm:pt modelId="{F6D64740-5A9E-45DD-BB93-3316F64879A5}" type="pres">
      <dgm:prSet presAssocID="{B5091D98-E15C-4797-A266-EBB1BC9F57A8}" presName="node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72BE3C6-7A94-4D4A-B5C2-92E761B6F006}" type="pres">
      <dgm:prSet presAssocID="{B5091D98-E15C-4797-A266-EBB1BC9F57A8}" presName="invisiNode" presStyleLbl="node1" presStyleIdx="0" presStyleCnt="1"/>
      <dgm:spPr/>
    </dgm:pt>
    <dgm:pt modelId="{1879B29A-5FEC-4A05-B64D-69CC1AC6B0BE}" type="pres">
      <dgm:prSet presAssocID="{B5091D98-E15C-4797-A266-EBB1BC9F57A8}" presName="imagNode" presStyleLbl="fgImgPlace1" presStyleIdx="0" presStyleCnt="1" custFlipHor="1" custScaleX="7608" custScaleY="7608"/>
      <dgm:spPr/>
      <dgm:t>
        <a:bodyPr/>
        <a:lstStyle/>
        <a:p>
          <a:endParaRPr lang="pt-BR"/>
        </a:p>
      </dgm:t>
    </dgm:pt>
  </dgm:ptLst>
  <dgm:cxnLst>
    <dgm:cxn modelId="{C4655D6E-A152-4D82-A3A6-01F4556EBC35}" type="presOf" srcId="{B5091D98-E15C-4797-A266-EBB1BC9F57A8}" destId="{19ED4534-BEB7-4CB3-BE48-BC40FE99EC16}" srcOrd="0" destOrd="0" presId="urn:microsoft.com/office/officeart/2005/8/layout/hList7"/>
    <dgm:cxn modelId="{D5E48BC0-AEE0-4382-9F23-9A392A0E8FFF}" type="presOf" srcId="{B5091D98-E15C-4797-A266-EBB1BC9F57A8}" destId="{F6D64740-5A9E-45DD-BB93-3316F64879A5}" srcOrd="1" destOrd="0" presId="urn:microsoft.com/office/officeart/2005/8/layout/hList7"/>
    <dgm:cxn modelId="{4CE5ED99-8247-4A86-B328-F36716B317CE}" type="presOf" srcId="{2C868C32-D852-41C8-B2A6-A1854DCF1ED4}" destId="{BF2A6D27-D1CC-444B-B288-E2DF383BB36B}" srcOrd="0" destOrd="0" presId="urn:microsoft.com/office/officeart/2005/8/layout/hList7"/>
    <dgm:cxn modelId="{FA629A29-8B77-41A3-AE1A-801CACD0B3E4}" srcId="{2C868C32-D852-41C8-B2A6-A1854DCF1ED4}" destId="{B5091D98-E15C-4797-A266-EBB1BC9F57A8}" srcOrd="0" destOrd="0" parTransId="{D307E5FE-623A-441D-8E21-9DB30DE0850A}" sibTransId="{5A244F59-2174-4511-B21D-D7642BA00489}"/>
    <dgm:cxn modelId="{7964507F-F5F3-46E7-B019-DCD318894404}" type="presParOf" srcId="{BF2A6D27-D1CC-444B-B288-E2DF383BB36B}" destId="{E14DAB07-F4A4-404C-AB35-2E082CED8003}" srcOrd="0" destOrd="0" presId="urn:microsoft.com/office/officeart/2005/8/layout/hList7"/>
    <dgm:cxn modelId="{7ACA9FBF-2CD6-4112-9980-4A9282263350}" type="presParOf" srcId="{BF2A6D27-D1CC-444B-B288-E2DF383BB36B}" destId="{88399AE7-F45E-4E94-B104-5BB3A63520EE}" srcOrd="1" destOrd="0" presId="urn:microsoft.com/office/officeart/2005/8/layout/hList7"/>
    <dgm:cxn modelId="{088B4D84-32EF-4FE8-B779-8F352856CB11}" type="presParOf" srcId="{88399AE7-F45E-4E94-B104-5BB3A63520EE}" destId="{0A0E9E4F-06EB-41CB-A761-A5AF3CA8AF9A}" srcOrd="0" destOrd="0" presId="urn:microsoft.com/office/officeart/2005/8/layout/hList7"/>
    <dgm:cxn modelId="{3BEDAABB-B941-47A7-94B1-B579E54985A7}" type="presParOf" srcId="{0A0E9E4F-06EB-41CB-A761-A5AF3CA8AF9A}" destId="{19ED4534-BEB7-4CB3-BE48-BC40FE99EC16}" srcOrd="0" destOrd="0" presId="urn:microsoft.com/office/officeart/2005/8/layout/hList7"/>
    <dgm:cxn modelId="{46C6543B-A4FE-444B-9EE3-F6B0588BD8C3}" type="presParOf" srcId="{0A0E9E4F-06EB-41CB-A761-A5AF3CA8AF9A}" destId="{F6D64740-5A9E-45DD-BB93-3316F64879A5}" srcOrd="1" destOrd="0" presId="urn:microsoft.com/office/officeart/2005/8/layout/hList7"/>
    <dgm:cxn modelId="{0469020C-0BEF-48C6-BD13-41672D228228}" type="presParOf" srcId="{0A0E9E4F-06EB-41CB-A761-A5AF3CA8AF9A}" destId="{372BE3C6-7A94-4D4A-B5C2-92E761B6F006}" srcOrd="2" destOrd="0" presId="urn:microsoft.com/office/officeart/2005/8/layout/hList7"/>
    <dgm:cxn modelId="{4434A6A7-3A02-449F-99E4-B7DBFE384AA1}" type="presParOf" srcId="{0A0E9E4F-06EB-41CB-A761-A5AF3CA8AF9A}" destId="{1879B29A-5FEC-4A05-B64D-69CC1AC6B0B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DE2A794-FA24-4C51-8927-E6F0C72562C7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924AD90-D28B-43E7-86F1-CED4E51A68AA}">
      <dgm:prSet/>
      <dgm:spPr/>
      <dgm:t>
        <a:bodyPr/>
        <a:lstStyle/>
        <a:p>
          <a:pPr rtl="0"/>
          <a:r>
            <a:rPr lang="pt-BR" b="1" i="1" dirty="0" err="1" smtClean="0"/>
            <a:t>View</a:t>
          </a:r>
          <a:endParaRPr lang="pt-BR" dirty="0"/>
        </a:p>
      </dgm:t>
    </dgm:pt>
    <dgm:pt modelId="{8BAC67B0-4D37-4435-8ACF-D5E6D7C8738C}" type="parTrans" cxnId="{CA646EFF-37E4-4D37-AE09-5E96326C73EF}">
      <dgm:prSet/>
      <dgm:spPr/>
      <dgm:t>
        <a:bodyPr/>
        <a:lstStyle/>
        <a:p>
          <a:endParaRPr lang="pt-BR"/>
        </a:p>
      </dgm:t>
    </dgm:pt>
    <dgm:pt modelId="{50C5A584-1A74-4256-84EA-916377C552A8}" type="sibTrans" cxnId="{CA646EFF-37E4-4D37-AE09-5E96326C73EF}">
      <dgm:prSet/>
      <dgm:spPr/>
      <dgm:t>
        <a:bodyPr/>
        <a:lstStyle/>
        <a:p>
          <a:endParaRPr lang="pt-BR"/>
        </a:p>
      </dgm:t>
    </dgm:pt>
    <dgm:pt modelId="{E2ABC681-8F44-4E51-BE41-BA482A711EF5}" type="pres">
      <dgm:prSet presAssocID="{8DE2A794-FA24-4C51-8927-E6F0C72562C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288FBAC-09A7-426B-A38B-6F310BA13693}" type="pres">
      <dgm:prSet presAssocID="{1924AD90-D28B-43E7-86F1-CED4E51A68A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BD79358-E875-4A2D-8D77-F928ED304609}" type="presOf" srcId="{8DE2A794-FA24-4C51-8927-E6F0C72562C7}" destId="{E2ABC681-8F44-4E51-BE41-BA482A711EF5}" srcOrd="0" destOrd="0" presId="urn:microsoft.com/office/officeart/2005/8/layout/vList2"/>
    <dgm:cxn modelId="{CA646EFF-37E4-4D37-AE09-5E96326C73EF}" srcId="{8DE2A794-FA24-4C51-8927-E6F0C72562C7}" destId="{1924AD90-D28B-43E7-86F1-CED4E51A68AA}" srcOrd="0" destOrd="0" parTransId="{8BAC67B0-4D37-4435-8ACF-D5E6D7C8738C}" sibTransId="{50C5A584-1A74-4256-84EA-916377C552A8}"/>
    <dgm:cxn modelId="{A05C2779-0AF5-4EDC-A4A9-D2475EB6C7A1}" type="presOf" srcId="{1924AD90-D28B-43E7-86F1-CED4E51A68AA}" destId="{E288FBAC-09A7-426B-A38B-6F310BA13693}" srcOrd="0" destOrd="0" presId="urn:microsoft.com/office/officeart/2005/8/layout/vList2"/>
    <dgm:cxn modelId="{BF61652F-25A0-4DA8-8680-7A359CDCDA89}" type="presParOf" srcId="{E2ABC681-8F44-4E51-BE41-BA482A711EF5}" destId="{E288FBAC-09A7-426B-A38B-6F310BA1369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C868C32-D852-41C8-B2A6-A1854DCF1ED4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5091D98-E15C-4797-A266-EBB1BC9F57A8}">
      <dgm:prSet/>
      <dgm:spPr/>
      <dgm:t>
        <a:bodyPr/>
        <a:lstStyle/>
        <a:p>
          <a:pPr algn="l" rtl="0"/>
          <a:r>
            <a:rPr lang="pt-BR" dirty="0" smtClean="0"/>
            <a:t>As exibições são os componentes que exibem a interface do usuário (IU) do aplicativo. Normalmente, esta IU é criada a partir dos dados do modelo.</a:t>
          </a:r>
          <a:endParaRPr lang="pt-BR" dirty="0"/>
        </a:p>
      </dgm:t>
    </dgm:pt>
    <dgm:pt modelId="{D307E5FE-623A-441D-8E21-9DB30DE0850A}" type="parTrans" cxnId="{FA629A29-8B77-41A3-AE1A-801CACD0B3E4}">
      <dgm:prSet/>
      <dgm:spPr/>
      <dgm:t>
        <a:bodyPr/>
        <a:lstStyle/>
        <a:p>
          <a:endParaRPr lang="pt-BR"/>
        </a:p>
      </dgm:t>
    </dgm:pt>
    <dgm:pt modelId="{5A244F59-2174-4511-B21D-D7642BA00489}" type="sibTrans" cxnId="{FA629A29-8B77-41A3-AE1A-801CACD0B3E4}">
      <dgm:prSet/>
      <dgm:spPr/>
      <dgm:t>
        <a:bodyPr/>
        <a:lstStyle/>
        <a:p>
          <a:endParaRPr lang="pt-BR"/>
        </a:p>
      </dgm:t>
    </dgm:pt>
    <dgm:pt modelId="{BF2A6D27-D1CC-444B-B288-E2DF383BB36B}" type="pres">
      <dgm:prSet presAssocID="{2C868C32-D852-41C8-B2A6-A1854DCF1ED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E14DAB07-F4A4-404C-AB35-2E082CED8003}" type="pres">
      <dgm:prSet presAssocID="{2C868C32-D852-41C8-B2A6-A1854DCF1ED4}" presName="fgShape" presStyleLbl="fgShp" presStyleIdx="0" presStyleCnt="1"/>
      <dgm:spPr/>
    </dgm:pt>
    <dgm:pt modelId="{88399AE7-F45E-4E94-B104-5BB3A63520EE}" type="pres">
      <dgm:prSet presAssocID="{2C868C32-D852-41C8-B2A6-A1854DCF1ED4}" presName="linComp" presStyleCnt="0"/>
      <dgm:spPr/>
    </dgm:pt>
    <dgm:pt modelId="{0A0E9E4F-06EB-41CB-A761-A5AF3CA8AF9A}" type="pres">
      <dgm:prSet presAssocID="{B5091D98-E15C-4797-A266-EBB1BC9F57A8}" presName="compNode" presStyleCnt="0"/>
      <dgm:spPr/>
    </dgm:pt>
    <dgm:pt modelId="{19ED4534-BEB7-4CB3-BE48-BC40FE99EC16}" type="pres">
      <dgm:prSet presAssocID="{B5091D98-E15C-4797-A266-EBB1BC9F57A8}" presName="bkgdShape" presStyleLbl="node1" presStyleIdx="0" presStyleCnt="1"/>
      <dgm:spPr/>
      <dgm:t>
        <a:bodyPr/>
        <a:lstStyle/>
        <a:p>
          <a:endParaRPr lang="pt-BR"/>
        </a:p>
      </dgm:t>
    </dgm:pt>
    <dgm:pt modelId="{F6D64740-5A9E-45DD-BB93-3316F64879A5}" type="pres">
      <dgm:prSet presAssocID="{B5091D98-E15C-4797-A266-EBB1BC9F57A8}" presName="node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72BE3C6-7A94-4D4A-B5C2-92E761B6F006}" type="pres">
      <dgm:prSet presAssocID="{B5091D98-E15C-4797-A266-EBB1BC9F57A8}" presName="invisiNode" presStyleLbl="node1" presStyleIdx="0" presStyleCnt="1"/>
      <dgm:spPr/>
    </dgm:pt>
    <dgm:pt modelId="{1879B29A-5FEC-4A05-B64D-69CC1AC6B0BE}" type="pres">
      <dgm:prSet presAssocID="{B5091D98-E15C-4797-A266-EBB1BC9F57A8}" presName="imagNode" presStyleLbl="fgImgPlace1" presStyleIdx="0" presStyleCnt="1" custFlipHor="1" custScaleX="7608" custScaleY="7608"/>
      <dgm:spPr/>
      <dgm:t>
        <a:bodyPr/>
        <a:lstStyle/>
        <a:p>
          <a:endParaRPr lang="pt-BR"/>
        </a:p>
      </dgm:t>
    </dgm:pt>
  </dgm:ptLst>
  <dgm:cxnLst>
    <dgm:cxn modelId="{298409CE-447B-440B-9EDF-A6C0AB4F5BB4}" type="presOf" srcId="{2C868C32-D852-41C8-B2A6-A1854DCF1ED4}" destId="{BF2A6D27-D1CC-444B-B288-E2DF383BB36B}" srcOrd="0" destOrd="0" presId="urn:microsoft.com/office/officeart/2005/8/layout/hList7"/>
    <dgm:cxn modelId="{1272D79C-376D-4375-82C7-680E0A44D528}" type="presOf" srcId="{B5091D98-E15C-4797-A266-EBB1BC9F57A8}" destId="{19ED4534-BEB7-4CB3-BE48-BC40FE99EC16}" srcOrd="0" destOrd="0" presId="urn:microsoft.com/office/officeart/2005/8/layout/hList7"/>
    <dgm:cxn modelId="{FA629A29-8B77-41A3-AE1A-801CACD0B3E4}" srcId="{2C868C32-D852-41C8-B2A6-A1854DCF1ED4}" destId="{B5091D98-E15C-4797-A266-EBB1BC9F57A8}" srcOrd="0" destOrd="0" parTransId="{D307E5FE-623A-441D-8E21-9DB30DE0850A}" sibTransId="{5A244F59-2174-4511-B21D-D7642BA00489}"/>
    <dgm:cxn modelId="{6A2CC1A5-B368-43F1-9022-CCC8BA87D2F6}" type="presOf" srcId="{B5091D98-E15C-4797-A266-EBB1BC9F57A8}" destId="{F6D64740-5A9E-45DD-BB93-3316F64879A5}" srcOrd="1" destOrd="0" presId="urn:microsoft.com/office/officeart/2005/8/layout/hList7"/>
    <dgm:cxn modelId="{C65BA066-897C-45C5-8726-5217DD430ACD}" type="presParOf" srcId="{BF2A6D27-D1CC-444B-B288-E2DF383BB36B}" destId="{E14DAB07-F4A4-404C-AB35-2E082CED8003}" srcOrd="0" destOrd="0" presId="urn:microsoft.com/office/officeart/2005/8/layout/hList7"/>
    <dgm:cxn modelId="{4297286C-6382-445B-A0D9-518FB443E5A5}" type="presParOf" srcId="{BF2A6D27-D1CC-444B-B288-E2DF383BB36B}" destId="{88399AE7-F45E-4E94-B104-5BB3A63520EE}" srcOrd="1" destOrd="0" presId="urn:microsoft.com/office/officeart/2005/8/layout/hList7"/>
    <dgm:cxn modelId="{9A37F9B4-92D7-45B0-AAE5-5F8671EA4C9C}" type="presParOf" srcId="{88399AE7-F45E-4E94-B104-5BB3A63520EE}" destId="{0A0E9E4F-06EB-41CB-A761-A5AF3CA8AF9A}" srcOrd="0" destOrd="0" presId="urn:microsoft.com/office/officeart/2005/8/layout/hList7"/>
    <dgm:cxn modelId="{11656DCD-D4A1-454D-8052-7E78D2D5C4C5}" type="presParOf" srcId="{0A0E9E4F-06EB-41CB-A761-A5AF3CA8AF9A}" destId="{19ED4534-BEB7-4CB3-BE48-BC40FE99EC16}" srcOrd="0" destOrd="0" presId="urn:microsoft.com/office/officeart/2005/8/layout/hList7"/>
    <dgm:cxn modelId="{7D25CBE9-5C05-4C58-B3BD-3682ABA3B8B7}" type="presParOf" srcId="{0A0E9E4F-06EB-41CB-A761-A5AF3CA8AF9A}" destId="{F6D64740-5A9E-45DD-BB93-3316F64879A5}" srcOrd="1" destOrd="0" presId="urn:microsoft.com/office/officeart/2005/8/layout/hList7"/>
    <dgm:cxn modelId="{6D16B27C-1D2B-43CF-AC29-F8764B43857E}" type="presParOf" srcId="{0A0E9E4F-06EB-41CB-A761-A5AF3CA8AF9A}" destId="{372BE3C6-7A94-4D4A-B5C2-92E761B6F006}" srcOrd="2" destOrd="0" presId="urn:microsoft.com/office/officeart/2005/8/layout/hList7"/>
    <dgm:cxn modelId="{13812BCD-65A4-4833-8739-5A90EF1A9CDA}" type="presParOf" srcId="{0A0E9E4F-06EB-41CB-A761-A5AF3CA8AF9A}" destId="{1879B29A-5FEC-4A05-B64D-69CC1AC6B0B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561EC48-6E60-4960-929B-BEF031B78A4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04F3B7E-8440-497D-914B-205CABB5BCF9}">
      <dgm:prSet phldrT="[Texto]"/>
      <dgm:spPr/>
      <dgm:t>
        <a:bodyPr/>
        <a:lstStyle/>
        <a:p>
          <a:endParaRPr lang="pt-BR" dirty="0"/>
        </a:p>
      </dgm:t>
    </dgm:pt>
    <dgm:pt modelId="{92A6FD87-84EC-491C-80B0-4EC6C3A8AC59}" type="parTrans" cxnId="{273C1A0A-7AAE-4CC6-B1E3-95AF7D433133}">
      <dgm:prSet/>
      <dgm:spPr/>
      <dgm:t>
        <a:bodyPr/>
        <a:lstStyle/>
        <a:p>
          <a:endParaRPr lang="pt-BR"/>
        </a:p>
      </dgm:t>
    </dgm:pt>
    <dgm:pt modelId="{9A807009-3347-4009-A2A9-215A09D9FBA3}" type="sibTrans" cxnId="{273C1A0A-7AAE-4CC6-B1E3-95AF7D433133}">
      <dgm:prSet/>
      <dgm:spPr/>
      <dgm:t>
        <a:bodyPr/>
        <a:lstStyle/>
        <a:p>
          <a:endParaRPr lang="pt-BR"/>
        </a:p>
      </dgm:t>
    </dgm:pt>
    <dgm:pt modelId="{D6C9074F-6E97-4B1F-98C5-09F213AD4B09}">
      <dgm:prSet phldrT="[Texto]"/>
      <dgm:spPr/>
      <dgm:t>
        <a:bodyPr/>
        <a:lstStyle/>
        <a:p>
          <a:endParaRPr lang="pt-BR" dirty="0"/>
        </a:p>
      </dgm:t>
    </dgm:pt>
    <dgm:pt modelId="{2285B79E-FFC8-40BC-9346-FD45BE49E70C}" type="parTrans" cxnId="{F2299F3C-89B3-4122-A4A2-D5B27A6FBD67}">
      <dgm:prSet/>
      <dgm:spPr/>
      <dgm:t>
        <a:bodyPr/>
        <a:lstStyle/>
        <a:p>
          <a:endParaRPr lang="pt-BR"/>
        </a:p>
      </dgm:t>
    </dgm:pt>
    <dgm:pt modelId="{8C47B5B9-6B6C-4291-A33F-6E0908B144F8}" type="sibTrans" cxnId="{F2299F3C-89B3-4122-A4A2-D5B27A6FBD67}">
      <dgm:prSet/>
      <dgm:spPr/>
      <dgm:t>
        <a:bodyPr/>
        <a:lstStyle/>
        <a:p>
          <a:endParaRPr lang="pt-BR"/>
        </a:p>
      </dgm:t>
    </dgm:pt>
    <dgm:pt modelId="{5192844A-1D31-49BE-A99E-CA37656CAB0B}">
      <dgm:prSet phldrT="[Texto]"/>
      <dgm:spPr/>
      <dgm:t>
        <a:bodyPr/>
        <a:lstStyle/>
        <a:p>
          <a:endParaRPr lang="pt-BR" dirty="0"/>
        </a:p>
      </dgm:t>
    </dgm:pt>
    <dgm:pt modelId="{21B32C81-FA20-432F-B08D-D0972202C378}" type="parTrans" cxnId="{ECCADED7-47DE-4CA5-90E2-48B637CD0980}">
      <dgm:prSet/>
      <dgm:spPr/>
      <dgm:t>
        <a:bodyPr/>
        <a:lstStyle/>
        <a:p>
          <a:endParaRPr lang="pt-BR"/>
        </a:p>
      </dgm:t>
    </dgm:pt>
    <dgm:pt modelId="{53375FB0-D293-46DD-BEAA-0E173F2E12AA}" type="sibTrans" cxnId="{ECCADED7-47DE-4CA5-90E2-48B637CD0980}">
      <dgm:prSet/>
      <dgm:spPr/>
      <dgm:t>
        <a:bodyPr/>
        <a:lstStyle/>
        <a:p>
          <a:endParaRPr lang="pt-BR"/>
        </a:p>
      </dgm:t>
    </dgm:pt>
    <dgm:pt modelId="{9C766D54-6BDD-4561-9781-D2BAE0EBCCC5}">
      <dgm:prSet phldrT="[Texto]"/>
      <dgm:spPr/>
      <dgm:t>
        <a:bodyPr/>
        <a:lstStyle/>
        <a:p>
          <a:endParaRPr lang="pt-BR" dirty="0"/>
        </a:p>
      </dgm:t>
    </dgm:pt>
    <dgm:pt modelId="{54908256-BCB2-4A85-BA89-3B2F3F3D7465}" type="parTrans" cxnId="{189514FE-606C-46D5-8528-71D1AAE90313}">
      <dgm:prSet/>
      <dgm:spPr/>
      <dgm:t>
        <a:bodyPr/>
        <a:lstStyle/>
        <a:p>
          <a:endParaRPr lang="pt-BR"/>
        </a:p>
      </dgm:t>
    </dgm:pt>
    <dgm:pt modelId="{BC5CE600-0CF7-46DE-A903-E0FCBBFB4E0C}" type="sibTrans" cxnId="{189514FE-606C-46D5-8528-71D1AAE90313}">
      <dgm:prSet/>
      <dgm:spPr/>
      <dgm:t>
        <a:bodyPr/>
        <a:lstStyle/>
        <a:p>
          <a:endParaRPr lang="pt-BR"/>
        </a:p>
      </dgm:t>
    </dgm:pt>
    <dgm:pt modelId="{73E1F61E-82B7-4779-A511-A3FCB778727A}">
      <dgm:prSet phldrT="[Texto]"/>
      <dgm:spPr/>
      <dgm:t>
        <a:bodyPr/>
        <a:lstStyle/>
        <a:p>
          <a:endParaRPr lang="pt-BR" dirty="0"/>
        </a:p>
      </dgm:t>
    </dgm:pt>
    <dgm:pt modelId="{39F1573B-FFC1-4806-9C8A-A23869676967}" type="parTrans" cxnId="{72B8D9CF-D188-4C9B-9098-4A79FB632283}">
      <dgm:prSet/>
      <dgm:spPr/>
      <dgm:t>
        <a:bodyPr/>
        <a:lstStyle/>
        <a:p>
          <a:endParaRPr lang="pt-BR"/>
        </a:p>
      </dgm:t>
    </dgm:pt>
    <dgm:pt modelId="{624B0C14-37C8-4514-BEB0-3469255A3817}" type="sibTrans" cxnId="{72B8D9CF-D188-4C9B-9098-4A79FB632283}">
      <dgm:prSet/>
      <dgm:spPr/>
      <dgm:t>
        <a:bodyPr/>
        <a:lstStyle/>
        <a:p>
          <a:endParaRPr lang="pt-BR"/>
        </a:p>
      </dgm:t>
    </dgm:pt>
    <dgm:pt modelId="{1DB66A03-E38F-444A-996D-E25DC1E2CA0C}">
      <dgm:prSet phldrT="[Texto]"/>
      <dgm:spPr/>
      <dgm:t>
        <a:bodyPr/>
        <a:lstStyle/>
        <a:p>
          <a:endParaRPr lang="pt-BR" dirty="0"/>
        </a:p>
      </dgm:t>
    </dgm:pt>
    <dgm:pt modelId="{3BEDB921-4FB8-4677-8E26-986ABF97E36B}" type="parTrans" cxnId="{07A6076F-A69E-4518-B21C-F18C3F2ADB97}">
      <dgm:prSet/>
      <dgm:spPr/>
      <dgm:t>
        <a:bodyPr/>
        <a:lstStyle/>
        <a:p>
          <a:endParaRPr lang="pt-BR"/>
        </a:p>
      </dgm:t>
    </dgm:pt>
    <dgm:pt modelId="{590F689B-0C57-4AC3-B854-3A20635199FD}" type="sibTrans" cxnId="{07A6076F-A69E-4518-B21C-F18C3F2ADB97}">
      <dgm:prSet/>
      <dgm:spPr/>
      <dgm:t>
        <a:bodyPr/>
        <a:lstStyle/>
        <a:p>
          <a:endParaRPr lang="pt-BR"/>
        </a:p>
      </dgm:t>
    </dgm:pt>
    <dgm:pt modelId="{32B892F2-86E5-4C90-A4CB-2624A479DB1D}" type="pres">
      <dgm:prSet presAssocID="{2561EC48-6E60-4960-929B-BEF031B78A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002CD6C-95CE-4784-BB8B-4957C6063A51}" type="pres">
      <dgm:prSet presAssocID="{904F3B7E-8440-497D-914B-205CABB5BCF9}" presName="composite" presStyleCnt="0"/>
      <dgm:spPr/>
    </dgm:pt>
    <dgm:pt modelId="{69F117A5-5461-49F1-8ABB-2DA4CC610C2E}" type="pres">
      <dgm:prSet presAssocID="{904F3B7E-8440-497D-914B-205CABB5BCF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B6FCC4B-56C4-4D66-B54F-90AE675D51DA}" type="pres">
      <dgm:prSet presAssocID="{904F3B7E-8440-497D-914B-205CABB5BCF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EB6150E-45C0-4FA8-9B34-F76EB2BE9684}" type="pres">
      <dgm:prSet presAssocID="{9A807009-3347-4009-A2A9-215A09D9FBA3}" presName="space" presStyleCnt="0"/>
      <dgm:spPr/>
    </dgm:pt>
    <dgm:pt modelId="{AD614EF5-4B3F-494D-9983-DDCEF5CDA996}" type="pres">
      <dgm:prSet presAssocID="{5192844A-1D31-49BE-A99E-CA37656CAB0B}" presName="composite" presStyleCnt="0"/>
      <dgm:spPr/>
    </dgm:pt>
    <dgm:pt modelId="{CF85855C-D369-402C-AB08-41E9BD7F5BD0}" type="pres">
      <dgm:prSet presAssocID="{5192844A-1D31-49BE-A99E-CA37656CAB0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9B03593-05D6-483E-81F2-5CE6CB3ABEE8}" type="pres">
      <dgm:prSet presAssocID="{5192844A-1D31-49BE-A99E-CA37656CAB0B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FE2D8BA-006A-4F76-A1D1-9E612A0D89FB}" type="pres">
      <dgm:prSet presAssocID="{53375FB0-D293-46DD-BEAA-0E173F2E12AA}" presName="space" presStyleCnt="0"/>
      <dgm:spPr/>
    </dgm:pt>
    <dgm:pt modelId="{4DDDFB0C-721E-438A-AE89-E70C932660FC}" type="pres">
      <dgm:prSet presAssocID="{73E1F61E-82B7-4779-A511-A3FCB778727A}" presName="composite" presStyleCnt="0"/>
      <dgm:spPr/>
    </dgm:pt>
    <dgm:pt modelId="{60287E15-1682-4235-8D72-266F9641E0DE}" type="pres">
      <dgm:prSet presAssocID="{73E1F61E-82B7-4779-A511-A3FCB778727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4EAF07F-2FE4-422A-AFCF-592DEF28097A}" type="pres">
      <dgm:prSet presAssocID="{73E1F61E-82B7-4779-A511-A3FCB778727A}" presName="desTx" presStyleLbl="alignAccFollowNode1" presStyleIdx="2" presStyleCnt="3" custScaleY="12472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D5E8172-8696-4AB5-B16D-98EE0BFBA33B}" type="presOf" srcId="{904F3B7E-8440-497D-914B-205CABB5BCF9}" destId="{69F117A5-5461-49F1-8ABB-2DA4CC610C2E}" srcOrd="0" destOrd="0" presId="urn:microsoft.com/office/officeart/2005/8/layout/hList1"/>
    <dgm:cxn modelId="{DD55C398-100B-4C0B-9787-9D826F59E568}" type="presOf" srcId="{D6C9074F-6E97-4B1F-98C5-09F213AD4B09}" destId="{9B6FCC4B-56C4-4D66-B54F-90AE675D51DA}" srcOrd="0" destOrd="0" presId="urn:microsoft.com/office/officeart/2005/8/layout/hList1"/>
    <dgm:cxn modelId="{273C1A0A-7AAE-4CC6-B1E3-95AF7D433133}" srcId="{2561EC48-6E60-4960-929B-BEF031B78A40}" destId="{904F3B7E-8440-497D-914B-205CABB5BCF9}" srcOrd="0" destOrd="0" parTransId="{92A6FD87-84EC-491C-80B0-4EC6C3A8AC59}" sibTransId="{9A807009-3347-4009-A2A9-215A09D9FBA3}"/>
    <dgm:cxn modelId="{189514FE-606C-46D5-8528-71D1AAE90313}" srcId="{5192844A-1D31-49BE-A99E-CA37656CAB0B}" destId="{9C766D54-6BDD-4561-9781-D2BAE0EBCCC5}" srcOrd="0" destOrd="0" parTransId="{54908256-BCB2-4A85-BA89-3B2F3F3D7465}" sibTransId="{BC5CE600-0CF7-46DE-A903-E0FCBBFB4E0C}"/>
    <dgm:cxn modelId="{1E2C2294-AA73-4495-8831-65B64FC344CE}" type="presOf" srcId="{2561EC48-6E60-4960-929B-BEF031B78A40}" destId="{32B892F2-86E5-4C90-A4CB-2624A479DB1D}" srcOrd="0" destOrd="0" presId="urn:microsoft.com/office/officeart/2005/8/layout/hList1"/>
    <dgm:cxn modelId="{1C95C653-90C6-4BA2-8778-5B06EE9AED89}" type="presOf" srcId="{9C766D54-6BDD-4561-9781-D2BAE0EBCCC5}" destId="{29B03593-05D6-483E-81F2-5CE6CB3ABEE8}" srcOrd="0" destOrd="0" presId="urn:microsoft.com/office/officeart/2005/8/layout/hList1"/>
    <dgm:cxn modelId="{07A6076F-A69E-4518-B21C-F18C3F2ADB97}" srcId="{73E1F61E-82B7-4779-A511-A3FCB778727A}" destId="{1DB66A03-E38F-444A-996D-E25DC1E2CA0C}" srcOrd="0" destOrd="0" parTransId="{3BEDB921-4FB8-4677-8E26-986ABF97E36B}" sibTransId="{590F689B-0C57-4AC3-B854-3A20635199FD}"/>
    <dgm:cxn modelId="{ECCADED7-47DE-4CA5-90E2-48B637CD0980}" srcId="{2561EC48-6E60-4960-929B-BEF031B78A40}" destId="{5192844A-1D31-49BE-A99E-CA37656CAB0B}" srcOrd="1" destOrd="0" parTransId="{21B32C81-FA20-432F-B08D-D0972202C378}" sibTransId="{53375FB0-D293-46DD-BEAA-0E173F2E12AA}"/>
    <dgm:cxn modelId="{E4D360A5-493B-4801-AB55-2EE542BA162A}" type="presOf" srcId="{5192844A-1D31-49BE-A99E-CA37656CAB0B}" destId="{CF85855C-D369-402C-AB08-41E9BD7F5BD0}" srcOrd="0" destOrd="0" presId="urn:microsoft.com/office/officeart/2005/8/layout/hList1"/>
    <dgm:cxn modelId="{72B8D9CF-D188-4C9B-9098-4A79FB632283}" srcId="{2561EC48-6E60-4960-929B-BEF031B78A40}" destId="{73E1F61E-82B7-4779-A511-A3FCB778727A}" srcOrd="2" destOrd="0" parTransId="{39F1573B-FFC1-4806-9C8A-A23869676967}" sibTransId="{624B0C14-37C8-4514-BEB0-3469255A3817}"/>
    <dgm:cxn modelId="{2089C834-A3BF-4EDD-A3C5-E6EC619C9EF9}" type="presOf" srcId="{1DB66A03-E38F-444A-996D-E25DC1E2CA0C}" destId="{84EAF07F-2FE4-422A-AFCF-592DEF28097A}" srcOrd="0" destOrd="0" presId="urn:microsoft.com/office/officeart/2005/8/layout/hList1"/>
    <dgm:cxn modelId="{F2299F3C-89B3-4122-A4A2-D5B27A6FBD67}" srcId="{904F3B7E-8440-497D-914B-205CABB5BCF9}" destId="{D6C9074F-6E97-4B1F-98C5-09F213AD4B09}" srcOrd="0" destOrd="0" parTransId="{2285B79E-FFC8-40BC-9346-FD45BE49E70C}" sibTransId="{8C47B5B9-6B6C-4291-A33F-6E0908B144F8}"/>
    <dgm:cxn modelId="{6D46CF64-EC35-47C3-A877-B3C35EEBAAC1}" type="presOf" srcId="{73E1F61E-82B7-4779-A511-A3FCB778727A}" destId="{60287E15-1682-4235-8D72-266F9641E0DE}" srcOrd="0" destOrd="0" presId="urn:microsoft.com/office/officeart/2005/8/layout/hList1"/>
    <dgm:cxn modelId="{5C7A9902-F09D-450F-88C1-089D088E2332}" type="presParOf" srcId="{32B892F2-86E5-4C90-A4CB-2624A479DB1D}" destId="{2002CD6C-95CE-4784-BB8B-4957C6063A51}" srcOrd="0" destOrd="0" presId="urn:microsoft.com/office/officeart/2005/8/layout/hList1"/>
    <dgm:cxn modelId="{27CA4BE0-41C8-4C22-896A-793FEDDF19B8}" type="presParOf" srcId="{2002CD6C-95CE-4784-BB8B-4957C6063A51}" destId="{69F117A5-5461-49F1-8ABB-2DA4CC610C2E}" srcOrd="0" destOrd="0" presId="urn:microsoft.com/office/officeart/2005/8/layout/hList1"/>
    <dgm:cxn modelId="{48027C2E-5A74-4622-B68F-1B631A484D43}" type="presParOf" srcId="{2002CD6C-95CE-4784-BB8B-4957C6063A51}" destId="{9B6FCC4B-56C4-4D66-B54F-90AE675D51DA}" srcOrd="1" destOrd="0" presId="urn:microsoft.com/office/officeart/2005/8/layout/hList1"/>
    <dgm:cxn modelId="{65F35BA7-521B-46A9-9A3D-63F7AA820D5E}" type="presParOf" srcId="{32B892F2-86E5-4C90-A4CB-2624A479DB1D}" destId="{CEB6150E-45C0-4FA8-9B34-F76EB2BE9684}" srcOrd="1" destOrd="0" presId="urn:microsoft.com/office/officeart/2005/8/layout/hList1"/>
    <dgm:cxn modelId="{E389B1AE-6970-4399-BBFA-F01B12BA0D59}" type="presParOf" srcId="{32B892F2-86E5-4C90-A4CB-2624A479DB1D}" destId="{AD614EF5-4B3F-494D-9983-DDCEF5CDA996}" srcOrd="2" destOrd="0" presId="urn:microsoft.com/office/officeart/2005/8/layout/hList1"/>
    <dgm:cxn modelId="{FDC46B59-494D-405D-BF74-53E88E9081ED}" type="presParOf" srcId="{AD614EF5-4B3F-494D-9983-DDCEF5CDA996}" destId="{CF85855C-D369-402C-AB08-41E9BD7F5BD0}" srcOrd="0" destOrd="0" presId="urn:microsoft.com/office/officeart/2005/8/layout/hList1"/>
    <dgm:cxn modelId="{616AD652-4A6C-4C4B-A671-A656ED68B0DB}" type="presParOf" srcId="{AD614EF5-4B3F-494D-9983-DDCEF5CDA996}" destId="{29B03593-05D6-483E-81F2-5CE6CB3ABEE8}" srcOrd="1" destOrd="0" presId="urn:microsoft.com/office/officeart/2005/8/layout/hList1"/>
    <dgm:cxn modelId="{49490D0A-CF68-4375-A70F-BB7C5849D922}" type="presParOf" srcId="{32B892F2-86E5-4C90-A4CB-2624A479DB1D}" destId="{2FE2D8BA-006A-4F76-A1D1-9E612A0D89FB}" srcOrd="3" destOrd="0" presId="urn:microsoft.com/office/officeart/2005/8/layout/hList1"/>
    <dgm:cxn modelId="{7CC5A15D-4979-4332-950F-D05268E137CA}" type="presParOf" srcId="{32B892F2-86E5-4C90-A4CB-2624A479DB1D}" destId="{4DDDFB0C-721E-438A-AE89-E70C932660FC}" srcOrd="4" destOrd="0" presId="urn:microsoft.com/office/officeart/2005/8/layout/hList1"/>
    <dgm:cxn modelId="{518F785C-1F4B-4774-B353-356206616FA6}" type="presParOf" srcId="{4DDDFB0C-721E-438A-AE89-E70C932660FC}" destId="{60287E15-1682-4235-8D72-266F9641E0DE}" srcOrd="0" destOrd="0" presId="urn:microsoft.com/office/officeart/2005/8/layout/hList1"/>
    <dgm:cxn modelId="{D17ABA65-1661-48B7-90AD-3A219CE3436B}" type="presParOf" srcId="{4DDDFB0C-721E-438A-AE89-E70C932660FC}" destId="{84EAF07F-2FE4-422A-AFCF-592DEF28097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88FBAC-09A7-426B-A38B-6F310BA13693}">
      <dsp:nvSpPr>
        <dsp:cNvPr id="0" name=""/>
        <dsp:cNvSpPr/>
      </dsp:nvSpPr>
      <dsp:spPr>
        <a:xfrm>
          <a:off x="0" y="3193"/>
          <a:ext cx="10515600" cy="13191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l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500" b="1" i="1" kern="1200" dirty="0" smtClean="0"/>
            <a:t>O que é MVC? </a:t>
          </a:r>
          <a:endParaRPr lang="pt-BR" sz="5500" kern="1200" dirty="0"/>
        </a:p>
      </dsp:txBody>
      <dsp:txXfrm>
        <a:off x="64397" y="67590"/>
        <a:ext cx="10386806" cy="119038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88FBAC-09A7-426B-A38B-6F310BA13693}">
      <dsp:nvSpPr>
        <dsp:cNvPr id="0" name=""/>
        <dsp:cNvSpPr/>
      </dsp:nvSpPr>
      <dsp:spPr>
        <a:xfrm>
          <a:off x="0" y="3193"/>
          <a:ext cx="10515600" cy="13191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l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500" b="1" i="1" kern="1200" dirty="0" err="1" smtClean="0"/>
            <a:t>Controller</a:t>
          </a:r>
          <a:endParaRPr lang="pt-BR" sz="5500" kern="1200" dirty="0"/>
        </a:p>
      </dsp:txBody>
      <dsp:txXfrm>
        <a:off x="64397" y="67590"/>
        <a:ext cx="10386806" cy="119038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D4534-BEB7-4CB3-BE48-BC40FE99EC16}">
      <dsp:nvSpPr>
        <dsp:cNvPr id="0" name=""/>
        <dsp:cNvSpPr/>
      </dsp:nvSpPr>
      <dsp:spPr>
        <a:xfrm>
          <a:off x="0" y="0"/>
          <a:ext cx="10515600" cy="4351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100" kern="1200" dirty="0" smtClean="0"/>
            <a:t>As exibições são os componentes que exibem a interface do usuário (IU) do aplicativo. Normalmente, esta IU é criada a partir dos dados do modelo.</a:t>
          </a:r>
          <a:endParaRPr lang="pt-BR" sz="3100" kern="1200" dirty="0"/>
        </a:p>
      </dsp:txBody>
      <dsp:txXfrm>
        <a:off x="0" y="1740535"/>
        <a:ext cx="10515600" cy="1740535"/>
      </dsp:txXfrm>
    </dsp:sp>
    <dsp:sp modelId="{1879B29A-5FEC-4A05-B64D-69CC1AC6B0BE}">
      <dsp:nvSpPr>
        <dsp:cNvPr id="0" name=""/>
        <dsp:cNvSpPr/>
      </dsp:nvSpPr>
      <dsp:spPr>
        <a:xfrm flipH="1">
          <a:off x="5202680" y="930458"/>
          <a:ext cx="110239" cy="11023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4DAB07-F4A4-404C-AB35-2E082CED8003}">
      <dsp:nvSpPr>
        <dsp:cNvPr id="0" name=""/>
        <dsp:cNvSpPr/>
      </dsp:nvSpPr>
      <dsp:spPr>
        <a:xfrm>
          <a:off x="420623" y="3481070"/>
          <a:ext cx="9674352" cy="6527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88FBAC-09A7-426B-A38B-6F310BA13693}">
      <dsp:nvSpPr>
        <dsp:cNvPr id="0" name=""/>
        <dsp:cNvSpPr/>
      </dsp:nvSpPr>
      <dsp:spPr>
        <a:xfrm>
          <a:off x="0" y="3193"/>
          <a:ext cx="10515600" cy="13191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l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500" b="1" i="1" kern="1200" dirty="0" smtClean="0"/>
            <a:t>Exemplo</a:t>
          </a:r>
          <a:endParaRPr lang="pt-BR" sz="5500" kern="1200" dirty="0"/>
        </a:p>
      </dsp:txBody>
      <dsp:txXfrm>
        <a:off x="64397" y="67590"/>
        <a:ext cx="10386806" cy="119038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C63D0C-FEC9-456D-9510-9226C9F5F870}">
      <dsp:nvSpPr>
        <dsp:cNvPr id="0" name=""/>
        <dsp:cNvSpPr/>
      </dsp:nvSpPr>
      <dsp:spPr>
        <a:xfrm>
          <a:off x="0" y="0"/>
          <a:ext cx="10515600" cy="4351338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2885" rIns="288925" bIns="0" numCol="1" spcCol="1270" anchor="t" anchorCtr="0">
          <a:noAutofit/>
        </a:bodyPr>
        <a:lstStyle/>
        <a:p>
          <a:pPr lvl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 rot="16200000">
        <a:off x="-732488" y="732488"/>
        <a:ext cx="3568097" cy="210312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88FBAC-09A7-426B-A38B-6F310BA13693}">
      <dsp:nvSpPr>
        <dsp:cNvPr id="0" name=""/>
        <dsp:cNvSpPr/>
      </dsp:nvSpPr>
      <dsp:spPr>
        <a:xfrm>
          <a:off x="0" y="3193"/>
          <a:ext cx="10515600" cy="13191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l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500" b="1" i="1" kern="1200" dirty="0" smtClean="0"/>
            <a:t>Vantagens</a:t>
          </a:r>
          <a:endParaRPr lang="pt-BR" sz="5500" kern="1200" dirty="0"/>
        </a:p>
      </dsp:txBody>
      <dsp:txXfrm>
        <a:off x="64397" y="67590"/>
        <a:ext cx="10386806" cy="119038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EA880D-4950-400B-81F1-863554FABDCD}">
      <dsp:nvSpPr>
        <dsp:cNvPr id="0" name=""/>
        <dsp:cNvSpPr/>
      </dsp:nvSpPr>
      <dsp:spPr>
        <a:xfrm>
          <a:off x="0" y="0"/>
          <a:ext cx="10515600" cy="4815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6500" kern="1200" dirty="0"/>
        </a:p>
      </dsp:txBody>
      <dsp:txXfrm>
        <a:off x="2584681" y="0"/>
        <a:ext cx="7930918" cy="4815616"/>
      </dsp:txXfrm>
    </dsp:sp>
    <dsp:sp modelId="{FBD52DA6-DD60-4E5D-A124-DBEB93B4B60F}">
      <dsp:nvSpPr>
        <dsp:cNvPr id="0" name=""/>
        <dsp:cNvSpPr/>
      </dsp:nvSpPr>
      <dsp:spPr>
        <a:xfrm>
          <a:off x="481561" y="481561"/>
          <a:ext cx="2103120" cy="385249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 l="-60000" r="-6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88FBAC-09A7-426B-A38B-6F310BA13693}">
      <dsp:nvSpPr>
        <dsp:cNvPr id="0" name=""/>
        <dsp:cNvSpPr/>
      </dsp:nvSpPr>
      <dsp:spPr>
        <a:xfrm>
          <a:off x="0" y="3193"/>
          <a:ext cx="10515600" cy="13191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l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500" b="1" i="1" kern="1200" dirty="0" smtClean="0"/>
            <a:t>Referências</a:t>
          </a:r>
          <a:endParaRPr lang="pt-BR" sz="5500" kern="1200" dirty="0"/>
        </a:p>
      </dsp:txBody>
      <dsp:txXfrm>
        <a:off x="64397" y="67590"/>
        <a:ext cx="10386806" cy="119038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D4534-BEB7-4CB3-BE48-BC40FE99EC16}">
      <dsp:nvSpPr>
        <dsp:cNvPr id="0" name=""/>
        <dsp:cNvSpPr/>
      </dsp:nvSpPr>
      <dsp:spPr>
        <a:xfrm>
          <a:off x="0" y="0"/>
          <a:ext cx="10515600" cy="4351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http://pt.wikipedia.org/wiki/MVC#cite_note-1</a:t>
          </a:r>
        </a:p>
        <a:p>
          <a:pPr lvl="0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https://msdn.microsoft.com/pt-br/library/dd381412%28v=vs.108%29.aspx</a:t>
          </a:r>
        </a:p>
        <a:p>
          <a:pPr lvl="0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http://www.oficinadanet.com.br/artigo/desenvolvimento/o_que_e_model-view-controller_mvc</a:t>
          </a:r>
        </a:p>
        <a:p>
          <a:pPr lvl="0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http://blog.thiagobelem.net/o-que-e-o-mvc/</a:t>
          </a:r>
        </a:p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000" kern="1200" dirty="0"/>
        </a:p>
      </dsp:txBody>
      <dsp:txXfrm>
        <a:off x="0" y="1740535"/>
        <a:ext cx="10515600" cy="1740535"/>
      </dsp:txXfrm>
    </dsp:sp>
    <dsp:sp modelId="{1879B29A-5FEC-4A05-B64D-69CC1AC6B0BE}">
      <dsp:nvSpPr>
        <dsp:cNvPr id="0" name=""/>
        <dsp:cNvSpPr/>
      </dsp:nvSpPr>
      <dsp:spPr>
        <a:xfrm flipH="1">
          <a:off x="5202680" y="930458"/>
          <a:ext cx="110239" cy="11023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4DAB07-F4A4-404C-AB35-2E082CED8003}">
      <dsp:nvSpPr>
        <dsp:cNvPr id="0" name=""/>
        <dsp:cNvSpPr/>
      </dsp:nvSpPr>
      <dsp:spPr>
        <a:xfrm>
          <a:off x="420623" y="3481070"/>
          <a:ext cx="9674352" cy="6527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CC4718-560B-4123-B0D9-556548C72A68}">
      <dsp:nvSpPr>
        <dsp:cNvPr id="0" name=""/>
        <dsp:cNvSpPr/>
      </dsp:nvSpPr>
      <dsp:spPr>
        <a:xfrm>
          <a:off x="0" y="70681"/>
          <a:ext cx="10515600" cy="22774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400" kern="1200" dirty="0" smtClean="0"/>
            <a:t>É um padrão de arquitetura de software que separa a representação da informação da interação do usuário com ele.</a:t>
          </a:r>
          <a:endParaRPr lang="pt-BR" sz="4400" kern="1200" dirty="0"/>
        </a:p>
      </dsp:txBody>
      <dsp:txXfrm>
        <a:off x="0" y="70681"/>
        <a:ext cx="10515600" cy="2277495"/>
      </dsp:txXfrm>
    </dsp:sp>
    <dsp:sp modelId="{B687EF71-F363-4DDE-91AB-9A16289A6356}">
      <dsp:nvSpPr>
        <dsp:cNvPr id="0" name=""/>
        <dsp:cNvSpPr/>
      </dsp:nvSpPr>
      <dsp:spPr>
        <a:xfrm>
          <a:off x="0" y="2348176"/>
          <a:ext cx="10515600" cy="1932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88FBAC-09A7-426B-A38B-6F310BA13693}">
      <dsp:nvSpPr>
        <dsp:cNvPr id="0" name=""/>
        <dsp:cNvSpPr/>
      </dsp:nvSpPr>
      <dsp:spPr>
        <a:xfrm>
          <a:off x="0" y="3193"/>
          <a:ext cx="10515600" cy="13191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l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500" b="1" i="1" kern="1200" dirty="0" smtClean="0"/>
            <a:t>Estrutura</a:t>
          </a:r>
          <a:endParaRPr lang="pt-BR" sz="5500" kern="1200" dirty="0"/>
        </a:p>
      </dsp:txBody>
      <dsp:txXfrm>
        <a:off x="64397" y="67590"/>
        <a:ext cx="10386806" cy="11903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D4534-BEB7-4CB3-BE48-BC40FE99EC16}">
      <dsp:nvSpPr>
        <dsp:cNvPr id="0" name=""/>
        <dsp:cNvSpPr/>
      </dsp:nvSpPr>
      <dsp:spPr>
        <a:xfrm>
          <a:off x="0" y="0"/>
          <a:ext cx="10515600" cy="4351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100" kern="1200" dirty="0" smtClean="0"/>
            <a:t>O padrão arquitetônico MVC (</a:t>
          </a:r>
          <a:r>
            <a:rPr lang="pt-BR" sz="3100" kern="1200" dirty="0" err="1" smtClean="0"/>
            <a:t>Model-View-Controller</a:t>
          </a:r>
          <a:r>
            <a:rPr lang="pt-BR" sz="3100" kern="1200" dirty="0" smtClean="0"/>
            <a:t>) separa um aplicativo em três componentes principais: modelo, exibição e controlador.</a:t>
          </a:r>
          <a:endParaRPr lang="pt-BR" sz="3100" kern="1200" dirty="0"/>
        </a:p>
      </dsp:txBody>
      <dsp:txXfrm>
        <a:off x="0" y="1740535"/>
        <a:ext cx="10515600" cy="1740535"/>
      </dsp:txXfrm>
    </dsp:sp>
    <dsp:sp modelId="{1879B29A-5FEC-4A05-B64D-69CC1AC6B0BE}">
      <dsp:nvSpPr>
        <dsp:cNvPr id="0" name=""/>
        <dsp:cNvSpPr/>
      </dsp:nvSpPr>
      <dsp:spPr>
        <a:xfrm>
          <a:off x="4533302" y="261080"/>
          <a:ext cx="1448995" cy="1448995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4DAB07-F4A4-404C-AB35-2E082CED8003}">
      <dsp:nvSpPr>
        <dsp:cNvPr id="0" name=""/>
        <dsp:cNvSpPr/>
      </dsp:nvSpPr>
      <dsp:spPr>
        <a:xfrm>
          <a:off x="420623" y="3481070"/>
          <a:ext cx="9674352" cy="6527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88FBAC-09A7-426B-A38B-6F310BA13693}">
      <dsp:nvSpPr>
        <dsp:cNvPr id="0" name=""/>
        <dsp:cNvSpPr/>
      </dsp:nvSpPr>
      <dsp:spPr>
        <a:xfrm>
          <a:off x="0" y="3193"/>
          <a:ext cx="10515600" cy="13191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l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500" b="1" i="1" kern="1200" dirty="0" err="1" smtClean="0"/>
            <a:t>Model</a:t>
          </a:r>
          <a:endParaRPr lang="pt-BR" sz="5500" kern="1200" dirty="0"/>
        </a:p>
      </dsp:txBody>
      <dsp:txXfrm>
        <a:off x="64397" y="67590"/>
        <a:ext cx="10386806" cy="11903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D4534-BEB7-4CB3-BE48-BC40FE99EC16}">
      <dsp:nvSpPr>
        <dsp:cNvPr id="0" name=""/>
        <dsp:cNvSpPr/>
      </dsp:nvSpPr>
      <dsp:spPr>
        <a:xfrm>
          <a:off x="0" y="0"/>
          <a:ext cx="10515600" cy="4351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100" kern="1200" dirty="0" smtClean="0"/>
            <a:t>Os objetos de modelo são as partes do aplicativo que implementam a </a:t>
          </a:r>
          <a:r>
            <a:rPr lang="pt-BR" sz="3100" b="1" kern="1200" dirty="0" smtClean="0"/>
            <a:t>lógica, </a:t>
          </a:r>
          <a:r>
            <a:rPr lang="pt-BR" sz="3100" kern="1200" dirty="0" smtClean="0"/>
            <a:t> regras de negócios e funções, para o domínio de dados do aplicativo. </a:t>
          </a:r>
          <a:endParaRPr lang="pt-BR" sz="3100" kern="1200" dirty="0"/>
        </a:p>
      </dsp:txBody>
      <dsp:txXfrm>
        <a:off x="0" y="1740535"/>
        <a:ext cx="10515600" cy="1740535"/>
      </dsp:txXfrm>
    </dsp:sp>
    <dsp:sp modelId="{1879B29A-5FEC-4A05-B64D-69CC1AC6B0BE}">
      <dsp:nvSpPr>
        <dsp:cNvPr id="0" name=""/>
        <dsp:cNvSpPr/>
      </dsp:nvSpPr>
      <dsp:spPr>
        <a:xfrm flipH="1">
          <a:off x="5202680" y="930458"/>
          <a:ext cx="110239" cy="11023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4DAB07-F4A4-404C-AB35-2E082CED8003}">
      <dsp:nvSpPr>
        <dsp:cNvPr id="0" name=""/>
        <dsp:cNvSpPr/>
      </dsp:nvSpPr>
      <dsp:spPr>
        <a:xfrm>
          <a:off x="420623" y="3481070"/>
          <a:ext cx="9674352" cy="6527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88FBAC-09A7-426B-A38B-6F310BA13693}">
      <dsp:nvSpPr>
        <dsp:cNvPr id="0" name=""/>
        <dsp:cNvSpPr/>
      </dsp:nvSpPr>
      <dsp:spPr>
        <a:xfrm>
          <a:off x="0" y="3193"/>
          <a:ext cx="10515600" cy="131917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l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500" b="1" i="1" kern="1200" dirty="0" err="1" smtClean="0"/>
            <a:t>View</a:t>
          </a:r>
          <a:endParaRPr lang="pt-BR" sz="5500" kern="1200" dirty="0"/>
        </a:p>
      </dsp:txBody>
      <dsp:txXfrm>
        <a:off x="64397" y="67590"/>
        <a:ext cx="10386806" cy="119038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D4534-BEB7-4CB3-BE48-BC40FE99EC16}">
      <dsp:nvSpPr>
        <dsp:cNvPr id="0" name=""/>
        <dsp:cNvSpPr/>
      </dsp:nvSpPr>
      <dsp:spPr>
        <a:xfrm>
          <a:off x="0" y="0"/>
          <a:ext cx="10515600" cy="4351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100" kern="1200" dirty="0" smtClean="0"/>
            <a:t>As exibições são os componentes que exibem a interface do usuário (IU) do aplicativo. Normalmente, esta IU é criada a partir dos dados do modelo.</a:t>
          </a:r>
          <a:endParaRPr lang="pt-BR" sz="3100" kern="1200" dirty="0"/>
        </a:p>
      </dsp:txBody>
      <dsp:txXfrm>
        <a:off x="0" y="1740535"/>
        <a:ext cx="10515600" cy="1740535"/>
      </dsp:txXfrm>
    </dsp:sp>
    <dsp:sp modelId="{1879B29A-5FEC-4A05-B64D-69CC1AC6B0BE}">
      <dsp:nvSpPr>
        <dsp:cNvPr id="0" name=""/>
        <dsp:cNvSpPr/>
      </dsp:nvSpPr>
      <dsp:spPr>
        <a:xfrm flipH="1">
          <a:off x="5202680" y="930458"/>
          <a:ext cx="110239" cy="11023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4DAB07-F4A4-404C-AB35-2E082CED8003}">
      <dsp:nvSpPr>
        <dsp:cNvPr id="0" name=""/>
        <dsp:cNvSpPr/>
      </dsp:nvSpPr>
      <dsp:spPr>
        <a:xfrm>
          <a:off x="420623" y="3481070"/>
          <a:ext cx="9674352" cy="6527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117A5-5461-49F1-8ABB-2DA4CC610C2E}">
      <dsp:nvSpPr>
        <dsp:cNvPr id="0" name=""/>
        <dsp:cNvSpPr/>
      </dsp:nvSpPr>
      <dsp:spPr>
        <a:xfrm>
          <a:off x="487" y="51946"/>
          <a:ext cx="475679" cy="190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700" kern="1200" dirty="0"/>
        </a:p>
      </dsp:txBody>
      <dsp:txXfrm>
        <a:off x="487" y="51946"/>
        <a:ext cx="475679" cy="190271"/>
      </dsp:txXfrm>
    </dsp:sp>
    <dsp:sp modelId="{9B6FCC4B-56C4-4D66-B54F-90AE675D51DA}">
      <dsp:nvSpPr>
        <dsp:cNvPr id="0" name=""/>
        <dsp:cNvSpPr/>
      </dsp:nvSpPr>
      <dsp:spPr>
        <a:xfrm>
          <a:off x="487" y="242217"/>
          <a:ext cx="475679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700" kern="1200" dirty="0"/>
        </a:p>
      </dsp:txBody>
      <dsp:txXfrm>
        <a:off x="487" y="242217"/>
        <a:ext cx="475679" cy="746639"/>
      </dsp:txXfrm>
    </dsp:sp>
    <dsp:sp modelId="{CF85855C-D369-402C-AB08-41E9BD7F5BD0}">
      <dsp:nvSpPr>
        <dsp:cNvPr id="0" name=""/>
        <dsp:cNvSpPr/>
      </dsp:nvSpPr>
      <dsp:spPr>
        <a:xfrm>
          <a:off x="542763" y="51946"/>
          <a:ext cx="475679" cy="190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700" kern="1200" dirty="0"/>
        </a:p>
      </dsp:txBody>
      <dsp:txXfrm>
        <a:off x="542763" y="51946"/>
        <a:ext cx="475679" cy="190271"/>
      </dsp:txXfrm>
    </dsp:sp>
    <dsp:sp modelId="{29B03593-05D6-483E-81F2-5CE6CB3ABEE8}">
      <dsp:nvSpPr>
        <dsp:cNvPr id="0" name=""/>
        <dsp:cNvSpPr/>
      </dsp:nvSpPr>
      <dsp:spPr>
        <a:xfrm>
          <a:off x="542763" y="242217"/>
          <a:ext cx="475679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700" kern="1200" dirty="0"/>
        </a:p>
      </dsp:txBody>
      <dsp:txXfrm>
        <a:off x="542763" y="242217"/>
        <a:ext cx="475679" cy="746639"/>
      </dsp:txXfrm>
    </dsp:sp>
    <dsp:sp modelId="{60287E15-1682-4235-8D72-266F9641E0DE}">
      <dsp:nvSpPr>
        <dsp:cNvPr id="0" name=""/>
        <dsp:cNvSpPr/>
      </dsp:nvSpPr>
      <dsp:spPr>
        <a:xfrm>
          <a:off x="1085038" y="5794"/>
          <a:ext cx="475679" cy="1902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700" kern="1200" dirty="0"/>
        </a:p>
      </dsp:txBody>
      <dsp:txXfrm>
        <a:off x="1085038" y="5794"/>
        <a:ext cx="475679" cy="190271"/>
      </dsp:txXfrm>
    </dsp:sp>
    <dsp:sp modelId="{84EAF07F-2FE4-422A-AFCF-592DEF28097A}">
      <dsp:nvSpPr>
        <dsp:cNvPr id="0" name=""/>
        <dsp:cNvSpPr/>
      </dsp:nvSpPr>
      <dsp:spPr>
        <a:xfrm>
          <a:off x="1085038" y="103762"/>
          <a:ext cx="475679" cy="9312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1700" kern="1200" dirty="0"/>
        </a:p>
      </dsp:txBody>
      <dsp:txXfrm>
        <a:off x="1085038" y="103762"/>
        <a:ext cx="475679" cy="931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7838-0622-412B-8C83-0F5511E0D841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C9A9-41BF-4DCD-A991-D2DE46C82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59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7838-0622-412B-8C83-0F5511E0D841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C9A9-41BF-4DCD-A991-D2DE46C82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395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7838-0622-412B-8C83-0F5511E0D841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C9A9-41BF-4DCD-A991-D2DE46C82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01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7838-0622-412B-8C83-0F5511E0D841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C9A9-41BF-4DCD-A991-D2DE46C82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09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7838-0622-412B-8C83-0F5511E0D841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C9A9-41BF-4DCD-A991-D2DE46C82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37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7838-0622-412B-8C83-0F5511E0D841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C9A9-41BF-4DCD-A991-D2DE46C82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70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7838-0622-412B-8C83-0F5511E0D841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C9A9-41BF-4DCD-A991-D2DE46C82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65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7838-0622-412B-8C83-0F5511E0D841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C9A9-41BF-4DCD-A991-D2DE46C82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35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7838-0622-412B-8C83-0F5511E0D841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C9A9-41BF-4DCD-A991-D2DE46C82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73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7838-0622-412B-8C83-0F5511E0D841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C9A9-41BF-4DCD-A991-D2DE46C82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26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7838-0622-412B-8C83-0F5511E0D841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C9A9-41BF-4DCD-A991-D2DE46C82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38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67838-0622-412B-8C83-0F5511E0D841}" type="datetimeFigureOut">
              <a:rPr lang="pt-BR" smtClean="0"/>
              <a:t>22/04/2015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4C9A9-41BF-4DCD-A991-D2DE46C82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86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image" Target="../media/image3.png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2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image" Target="../media/image4.jpg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image" Target="../media/image2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Data" Target="../diagrams/data9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image" Target="../media/image2.jpeg"/><Relationship Id="rId17" Type="http://schemas.microsoft.com/office/2007/relationships/diagramDrawing" Target="../diagrams/drawing9.xml"/><Relationship Id="rId2" Type="http://schemas.openxmlformats.org/officeDocument/2006/relationships/diagramData" Target="../diagrams/data7.xml"/><Relationship Id="rId16" Type="http://schemas.openxmlformats.org/officeDocument/2006/relationships/diagramColors" Target="../diagrams/colors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QuickStyle" Target="../diagrams/quickStyle9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Layout" Target="../diagrams/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12" Type="http://schemas.openxmlformats.org/officeDocument/2006/relationships/image" Target="../media/image2.jpe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13" Type="http://schemas.openxmlformats.org/officeDocument/2006/relationships/image" Target="../media/image6.gif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12" Type="http://schemas.openxmlformats.org/officeDocument/2006/relationships/image" Target="../media/image2.jpe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12" Type="http://schemas.openxmlformats.org/officeDocument/2006/relationships/image" Target="../media/image2.jpe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12" Type="http://schemas.openxmlformats.org/officeDocument/2006/relationships/image" Target="../media/image2.jpe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6" name="Seta para a esquerda 15"/>
          <p:cNvSpPr/>
          <p:nvPr/>
        </p:nvSpPr>
        <p:spPr>
          <a:xfrm>
            <a:off x="4610640" y="1858231"/>
            <a:ext cx="3248044" cy="731139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Seta para a esquerda 16"/>
          <p:cNvSpPr/>
          <p:nvPr/>
        </p:nvSpPr>
        <p:spPr>
          <a:xfrm rot="19025651">
            <a:off x="7002882" y="2602833"/>
            <a:ext cx="2063257" cy="731139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Seta para a esquerda 17"/>
          <p:cNvSpPr/>
          <p:nvPr/>
        </p:nvSpPr>
        <p:spPr>
          <a:xfrm rot="1897652">
            <a:off x="4338036" y="3386762"/>
            <a:ext cx="2063257" cy="731139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9" name="Grupo 8"/>
          <p:cNvGrpSpPr/>
          <p:nvPr/>
        </p:nvGrpSpPr>
        <p:grpSpPr>
          <a:xfrm>
            <a:off x="2038221" y="1203173"/>
            <a:ext cx="8115561" cy="4673063"/>
            <a:chOff x="2038219" y="1306203"/>
            <a:chExt cx="8115561" cy="4673062"/>
          </a:xfrm>
        </p:grpSpPr>
        <p:sp>
          <p:nvSpPr>
            <p:cNvPr id="10" name="Forma livre 9"/>
            <p:cNvSpPr/>
            <p:nvPr/>
          </p:nvSpPr>
          <p:spPr>
            <a:xfrm>
              <a:off x="4951960" y="3413865"/>
              <a:ext cx="2565400" cy="2565400"/>
            </a:xfrm>
            <a:custGeom>
              <a:avLst/>
              <a:gdLst>
                <a:gd name="connsiteX0" fmla="*/ 0 w 2565400"/>
                <a:gd name="connsiteY0" fmla="*/ 1282700 h 2565400"/>
                <a:gd name="connsiteX1" fmla="*/ 1282700 w 2565400"/>
                <a:gd name="connsiteY1" fmla="*/ 0 h 2565400"/>
                <a:gd name="connsiteX2" fmla="*/ 2565400 w 2565400"/>
                <a:gd name="connsiteY2" fmla="*/ 1282700 h 2565400"/>
                <a:gd name="connsiteX3" fmla="*/ 1282700 w 2565400"/>
                <a:gd name="connsiteY3" fmla="*/ 2565400 h 2565400"/>
                <a:gd name="connsiteX4" fmla="*/ 0 w 2565400"/>
                <a:gd name="connsiteY4" fmla="*/ 1282700 h 256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5400" h="2565400">
                  <a:moveTo>
                    <a:pt x="0" y="1282700"/>
                  </a:moveTo>
                  <a:cubicBezTo>
                    <a:pt x="0" y="574284"/>
                    <a:pt x="574284" y="0"/>
                    <a:pt x="1282700" y="0"/>
                  </a:cubicBezTo>
                  <a:cubicBezTo>
                    <a:pt x="1991116" y="0"/>
                    <a:pt x="2565400" y="574284"/>
                    <a:pt x="2565400" y="1282700"/>
                  </a:cubicBezTo>
                  <a:cubicBezTo>
                    <a:pt x="2565400" y="1991116"/>
                    <a:pt x="1991116" y="2565400"/>
                    <a:pt x="1282700" y="2565400"/>
                  </a:cubicBezTo>
                  <a:cubicBezTo>
                    <a:pt x="574284" y="2565400"/>
                    <a:pt x="0" y="1991116"/>
                    <a:pt x="0" y="128270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6969" tIns="416969" rIns="416969" bIns="416969" numCol="1" spcCol="1270" anchor="ctr" anchorCtr="0">
              <a:noAutofit/>
            </a:bodyPr>
            <a:lstStyle/>
            <a:p>
              <a:pPr algn="ctr" defTabSz="288917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8800" dirty="0"/>
                <a:t>V</a:t>
              </a:r>
              <a:endParaRPr lang="pt-BR" sz="6500" dirty="0"/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2038219" y="1306203"/>
              <a:ext cx="2437130" cy="1949704"/>
            </a:xfrm>
            <a:custGeom>
              <a:avLst/>
              <a:gdLst>
                <a:gd name="connsiteX0" fmla="*/ 0 w 2437130"/>
                <a:gd name="connsiteY0" fmla="*/ 194970 h 1949704"/>
                <a:gd name="connsiteX1" fmla="*/ 194970 w 2437130"/>
                <a:gd name="connsiteY1" fmla="*/ 0 h 1949704"/>
                <a:gd name="connsiteX2" fmla="*/ 2242160 w 2437130"/>
                <a:gd name="connsiteY2" fmla="*/ 0 h 1949704"/>
                <a:gd name="connsiteX3" fmla="*/ 2437130 w 2437130"/>
                <a:gd name="connsiteY3" fmla="*/ 194970 h 1949704"/>
                <a:gd name="connsiteX4" fmla="*/ 2437130 w 2437130"/>
                <a:gd name="connsiteY4" fmla="*/ 1754734 h 1949704"/>
                <a:gd name="connsiteX5" fmla="*/ 2242160 w 2437130"/>
                <a:gd name="connsiteY5" fmla="*/ 1949704 h 1949704"/>
                <a:gd name="connsiteX6" fmla="*/ 194970 w 2437130"/>
                <a:gd name="connsiteY6" fmla="*/ 1949704 h 1949704"/>
                <a:gd name="connsiteX7" fmla="*/ 0 w 2437130"/>
                <a:gd name="connsiteY7" fmla="*/ 1754734 h 1949704"/>
                <a:gd name="connsiteX8" fmla="*/ 0 w 2437130"/>
                <a:gd name="connsiteY8" fmla="*/ 194970 h 194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7130" h="1949704">
                  <a:moveTo>
                    <a:pt x="0" y="194970"/>
                  </a:moveTo>
                  <a:cubicBezTo>
                    <a:pt x="0" y="87291"/>
                    <a:pt x="87291" y="0"/>
                    <a:pt x="194970" y="0"/>
                  </a:cubicBezTo>
                  <a:lnTo>
                    <a:pt x="2242160" y="0"/>
                  </a:lnTo>
                  <a:cubicBezTo>
                    <a:pt x="2349839" y="0"/>
                    <a:pt x="2437130" y="87291"/>
                    <a:pt x="2437130" y="194970"/>
                  </a:cubicBezTo>
                  <a:lnTo>
                    <a:pt x="2437130" y="1754734"/>
                  </a:lnTo>
                  <a:cubicBezTo>
                    <a:pt x="2437130" y="1862413"/>
                    <a:pt x="2349839" y="1949704"/>
                    <a:pt x="2242160" y="1949704"/>
                  </a:cubicBezTo>
                  <a:lnTo>
                    <a:pt x="194970" y="1949704"/>
                  </a:lnTo>
                  <a:cubicBezTo>
                    <a:pt x="87291" y="1949704"/>
                    <a:pt x="0" y="1862413"/>
                    <a:pt x="0" y="1754734"/>
                  </a:cubicBezTo>
                  <a:lnTo>
                    <a:pt x="0" y="19497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931" tIns="180931" rIns="180931" bIns="180931" numCol="1" spcCol="1270" anchor="ctr" anchorCtr="0">
              <a:noAutofit/>
            </a:bodyPr>
            <a:lstStyle/>
            <a:p>
              <a:pPr algn="ctr" defTabSz="288917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8000" dirty="0"/>
                <a:t>M</a:t>
              </a:r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7716650" y="1306203"/>
              <a:ext cx="2437130" cy="1949704"/>
            </a:xfrm>
            <a:custGeom>
              <a:avLst/>
              <a:gdLst>
                <a:gd name="connsiteX0" fmla="*/ 0 w 2437130"/>
                <a:gd name="connsiteY0" fmla="*/ 194970 h 1949704"/>
                <a:gd name="connsiteX1" fmla="*/ 194970 w 2437130"/>
                <a:gd name="connsiteY1" fmla="*/ 0 h 1949704"/>
                <a:gd name="connsiteX2" fmla="*/ 2242160 w 2437130"/>
                <a:gd name="connsiteY2" fmla="*/ 0 h 1949704"/>
                <a:gd name="connsiteX3" fmla="*/ 2437130 w 2437130"/>
                <a:gd name="connsiteY3" fmla="*/ 194970 h 1949704"/>
                <a:gd name="connsiteX4" fmla="*/ 2437130 w 2437130"/>
                <a:gd name="connsiteY4" fmla="*/ 1754734 h 1949704"/>
                <a:gd name="connsiteX5" fmla="*/ 2242160 w 2437130"/>
                <a:gd name="connsiteY5" fmla="*/ 1949704 h 1949704"/>
                <a:gd name="connsiteX6" fmla="*/ 194970 w 2437130"/>
                <a:gd name="connsiteY6" fmla="*/ 1949704 h 1949704"/>
                <a:gd name="connsiteX7" fmla="*/ 0 w 2437130"/>
                <a:gd name="connsiteY7" fmla="*/ 1754734 h 1949704"/>
                <a:gd name="connsiteX8" fmla="*/ 0 w 2437130"/>
                <a:gd name="connsiteY8" fmla="*/ 194970 h 194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7130" h="1949704">
                  <a:moveTo>
                    <a:pt x="0" y="194970"/>
                  </a:moveTo>
                  <a:cubicBezTo>
                    <a:pt x="0" y="87291"/>
                    <a:pt x="87291" y="0"/>
                    <a:pt x="194970" y="0"/>
                  </a:cubicBezTo>
                  <a:lnTo>
                    <a:pt x="2242160" y="0"/>
                  </a:lnTo>
                  <a:cubicBezTo>
                    <a:pt x="2349839" y="0"/>
                    <a:pt x="2437130" y="87291"/>
                    <a:pt x="2437130" y="194970"/>
                  </a:cubicBezTo>
                  <a:lnTo>
                    <a:pt x="2437130" y="1754734"/>
                  </a:lnTo>
                  <a:cubicBezTo>
                    <a:pt x="2437130" y="1862413"/>
                    <a:pt x="2349839" y="1949704"/>
                    <a:pt x="2242160" y="1949704"/>
                  </a:cubicBezTo>
                  <a:lnTo>
                    <a:pt x="194970" y="1949704"/>
                  </a:lnTo>
                  <a:cubicBezTo>
                    <a:pt x="87291" y="1949704"/>
                    <a:pt x="0" y="1862413"/>
                    <a:pt x="0" y="1754734"/>
                  </a:cubicBezTo>
                  <a:lnTo>
                    <a:pt x="0" y="19497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0931" tIns="180931" rIns="180931" bIns="180931" numCol="1" spcCol="1270" anchor="ctr" anchorCtr="0">
              <a:noAutofit/>
            </a:bodyPr>
            <a:lstStyle/>
            <a:p>
              <a:pPr algn="ctr" defTabSz="288917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8000" dirty="0"/>
                <a:t>C</a:t>
              </a:r>
              <a:endParaRPr lang="pt-BR" sz="6500" dirty="0"/>
            </a:p>
          </p:txBody>
        </p:sp>
      </p:grpSp>
      <p:pic>
        <p:nvPicPr>
          <p:cNvPr id="19" name="Imagem 18" descr="LOGOok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9059" y="6014496"/>
            <a:ext cx="1125220" cy="626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994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924733874"/>
              </p:ext>
            </p:extLst>
          </p:nvPr>
        </p:nvGraphicFramePr>
        <p:xfrm>
          <a:off x="838200" y="365127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27322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Imagem 6" descr="LOGOok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9059" y="6014496"/>
            <a:ext cx="1125220" cy="626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403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4154912475"/>
              </p:ext>
            </p:extLst>
          </p:nvPr>
        </p:nvGraphicFramePr>
        <p:xfrm>
          <a:off x="838200" y="365127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3336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Imagem 6" descr="LOGOok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9059" y="6014496"/>
            <a:ext cx="1125220" cy="626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557" y="1951884"/>
            <a:ext cx="2076450" cy="1752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387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297181691"/>
              </p:ext>
            </p:extLst>
          </p:nvPr>
        </p:nvGraphicFramePr>
        <p:xfrm>
          <a:off x="838200" y="365127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9250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Imagem 6" descr="LOGOok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9059" y="6014496"/>
            <a:ext cx="1125220" cy="6267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luxograma: Disco magnético 2"/>
          <p:cNvSpPr/>
          <p:nvPr/>
        </p:nvSpPr>
        <p:spPr>
          <a:xfrm>
            <a:off x="5318975" y="2125014"/>
            <a:ext cx="1506829" cy="1637229"/>
          </a:xfrm>
          <a:prstGeom prst="flowChartMagneticDisk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2"/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5400000" scaled="1"/>
            <a:tileRect/>
          </a:gra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29" r="60906" b="1"/>
          <a:stretch/>
        </p:blipFill>
        <p:spPr>
          <a:xfrm>
            <a:off x="4025454" y="1993587"/>
            <a:ext cx="3390876" cy="30238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14"/>
          <a:srcRect l="4496" t="7666" r="35528" b="36963"/>
          <a:stretch/>
        </p:blipFill>
        <p:spPr>
          <a:xfrm>
            <a:off x="2971800" y="1085849"/>
            <a:ext cx="7243764" cy="5400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6879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505835121"/>
              </p:ext>
            </p:extLst>
          </p:nvPr>
        </p:nvGraphicFramePr>
        <p:xfrm>
          <a:off x="838200" y="365127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6240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Imagem 6" descr="LOGOok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9059" y="6014496"/>
            <a:ext cx="1125220" cy="6267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nto dobrado 4"/>
          <p:cNvSpPr/>
          <p:nvPr/>
        </p:nvSpPr>
        <p:spPr>
          <a:xfrm>
            <a:off x="5228823" y="1996225"/>
            <a:ext cx="1700012" cy="1700012"/>
          </a:xfrm>
          <a:prstGeom prst="foldedCorner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3231390721"/>
              </p:ext>
            </p:extLst>
          </p:nvPr>
        </p:nvGraphicFramePr>
        <p:xfrm>
          <a:off x="5298226" y="2225540"/>
          <a:ext cx="1561206" cy="1040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92485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47785711"/>
              </p:ext>
            </p:extLst>
          </p:nvPr>
        </p:nvGraphicFramePr>
        <p:xfrm>
          <a:off x="838200" y="365127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7596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Imagem 6" descr="LOGOok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9059" y="6014496"/>
            <a:ext cx="1125220" cy="6267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eta em curva para a direita 1"/>
          <p:cNvSpPr/>
          <p:nvPr/>
        </p:nvSpPr>
        <p:spPr>
          <a:xfrm flipV="1">
            <a:off x="4541925" y="2118837"/>
            <a:ext cx="968715" cy="1592513"/>
          </a:xfrm>
          <a:prstGeom prst="curved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Seta em curva para a esquerda 2"/>
          <p:cNvSpPr/>
          <p:nvPr/>
        </p:nvSpPr>
        <p:spPr>
          <a:xfrm>
            <a:off x="6455915" y="2153673"/>
            <a:ext cx="914400" cy="1592513"/>
          </a:xfrm>
          <a:prstGeom prst="curved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Cubo 11"/>
          <p:cNvSpPr/>
          <p:nvPr/>
        </p:nvSpPr>
        <p:spPr>
          <a:xfrm>
            <a:off x="5529661" y="2451877"/>
            <a:ext cx="926431" cy="926431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2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898144321"/>
              </p:ext>
            </p:extLst>
          </p:nvPr>
        </p:nvGraphicFramePr>
        <p:xfrm>
          <a:off x="838200" y="365127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1424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Imagem 6" descr="LOGOok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9059" y="6014496"/>
            <a:ext cx="1125220" cy="6267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upo 2"/>
          <p:cNvGrpSpPr/>
          <p:nvPr/>
        </p:nvGrpSpPr>
        <p:grpSpPr>
          <a:xfrm>
            <a:off x="3786185" y="1925163"/>
            <a:ext cx="4619625" cy="3981450"/>
            <a:chOff x="3786185" y="1925163"/>
            <a:chExt cx="4619625" cy="3981450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185" y="1925163"/>
              <a:ext cx="4619625" cy="398145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2" name="CaixaDeTexto 1"/>
            <p:cNvSpPr txBox="1"/>
            <p:nvPr/>
          </p:nvSpPr>
          <p:spPr>
            <a:xfrm>
              <a:off x="6852062" y="1925163"/>
              <a:ext cx="111628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b="1" dirty="0" smtClean="0"/>
                <a:t>RESPONSE</a:t>
              </a:r>
              <a:endParaRPr lang="pt-BR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3028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578914223"/>
              </p:ext>
            </p:extLst>
          </p:nvPr>
        </p:nvGraphicFramePr>
        <p:xfrm>
          <a:off x="838200" y="365127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15171"/>
              </p:ext>
            </p:extLst>
          </p:nvPr>
        </p:nvGraphicFramePr>
        <p:xfrm>
          <a:off x="838200" y="1825625"/>
          <a:ext cx="10515600" cy="4815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Imagem 6" descr="LOGOok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659" y="706226"/>
            <a:ext cx="1125220" cy="6267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aixaDeTexto 2"/>
          <p:cNvSpPr txBox="1"/>
          <p:nvPr/>
        </p:nvSpPr>
        <p:spPr>
          <a:xfrm>
            <a:off x="3499057" y="2179077"/>
            <a:ext cx="773083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200" dirty="0">
                <a:solidFill>
                  <a:schemeClr val="bg1"/>
                </a:solidFill>
              </a:rPr>
              <a:t>Ela torna mais fácil gerenciar a complexidade ao dividir o aplicativo em modelo, exibição e controlador. </a:t>
            </a:r>
          </a:p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499056" y="2974723"/>
            <a:ext cx="773083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200" dirty="0">
                <a:solidFill>
                  <a:schemeClr val="bg1"/>
                </a:solidFill>
              </a:rPr>
              <a:t>Ela não utiliza o estado de exibição nem formulários baseados no servidor. Isto torna a estrutura MVC ideal para desenvolvedores que desejam controle completo sobre o comportamento do aplicativo. </a:t>
            </a: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499057" y="4411635"/>
            <a:ext cx="773083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200" dirty="0">
                <a:solidFill>
                  <a:schemeClr val="bg1"/>
                </a:solidFill>
              </a:rPr>
              <a:t>Fornece um melhor suporte para desenvolvimento controlado por testes (TDD – </a:t>
            </a:r>
            <a:r>
              <a:rPr lang="pt-BR" sz="2200" dirty="0" err="1">
                <a:solidFill>
                  <a:schemeClr val="bg1"/>
                </a:solidFill>
              </a:rPr>
              <a:t>test-driven</a:t>
            </a:r>
            <a:r>
              <a:rPr lang="pt-BR" sz="2200" dirty="0">
                <a:solidFill>
                  <a:schemeClr val="bg1"/>
                </a:solidFill>
              </a:rPr>
              <a:t> </a:t>
            </a:r>
            <a:r>
              <a:rPr lang="pt-BR" sz="2200" dirty="0" err="1">
                <a:solidFill>
                  <a:schemeClr val="bg1"/>
                </a:solidFill>
              </a:rPr>
              <a:t>development</a:t>
            </a:r>
            <a:r>
              <a:rPr lang="pt-BR" sz="2200" dirty="0">
                <a:solidFill>
                  <a:schemeClr val="bg1"/>
                </a:solidFill>
              </a:rPr>
              <a:t>).</a:t>
            </a:r>
          </a:p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499057" y="5136030"/>
            <a:ext cx="773083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200" dirty="0">
                <a:solidFill>
                  <a:schemeClr val="bg1"/>
                </a:solidFill>
              </a:rPr>
              <a:t>Ela funciona bem com aplicativos Web que são suportados por grandes equipes de desenvolvedores e com Web designers que precisem de um grande grau de controle sobre o comportamento do aplicativo.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369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3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93530681"/>
              </p:ext>
            </p:extLst>
          </p:nvPr>
        </p:nvGraphicFramePr>
        <p:xfrm>
          <a:off x="838200" y="365127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90889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Imagem 6" descr="LOGOok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9059" y="6014496"/>
            <a:ext cx="1125220" cy="626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199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theme/theme1.xml><?xml version="1.0" encoding="utf-8"?>
<a:theme xmlns:a="http://schemas.openxmlformats.org/drawingml/2006/main" name="Tema do Offic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662</TotalTime>
  <Words>254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Ramon Diego Rocha</dc:creator>
  <cp:lastModifiedBy>Ramon Diego Rocha</cp:lastModifiedBy>
  <cp:revision>80</cp:revision>
  <dcterms:created xsi:type="dcterms:W3CDTF">2015-03-24T13:16:41Z</dcterms:created>
  <dcterms:modified xsi:type="dcterms:W3CDTF">2015-04-22T21:12:02Z</dcterms:modified>
</cp:coreProperties>
</file>