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324D1-94A0-42D8-A254-D5494624A35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861DEC-6E97-49E1-A8FD-367BC686E90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persistence/dao-design-pattern.html" TargetMode="External"/><Relationship Id="rId2" Type="http://schemas.openxmlformats.org/officeDocument/2006/relationships/hyperlink" Target="http://javafree.uol.com.br/artigo/871452/Introducao-ao-pattern-DA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224136"/>
          </a:xfrm>
        </p:spPr>
        <p:txBody>
          <a:bodyPr/>
          <a:lstStyle/>
          <a:p>
            <a:r>
              <a:rPr lang="pt-BR" b="1" dirty="0" smtClean="0"/>
              <a:t>Design </a:t>
            </a:r>
            <a:r>
              <a:rPr lang="pt-BR" b="1" dirty="0" err="1" smtClean="0"/>
              <a:t>Pattern</a:t>
            </a:r>
            <a:r>
              <a:rPr lang="pt-BR" b="1" dirty="0" smtClean="0"/>
              <a:t> DAO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933055"/>
            <a:ext cx="7772400" cy="136815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Faculdade Alvorada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Professor : Altieres de Matos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6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DAO deve funcionar como um tradutor dos mundos. Suponha um banco relacional. O DAO deve </a:t>
            </a:r>
            <a:r>
              <a:rPr lang="pt-BR" dirty="0" smtClean="0"/>
              <a:t>saber buscar os </a:t>
            </a:r>
            <a:r>
              <a:rPr lang="pt-BR" dirty="0"/>
              <a:t>dados do banco e converter em objetos para ser usado pela aplicação. Semelhantemente, deve saber como pegar os objetos, converter em instruções SQL e mandar para o banco de dados. É assim que um DAO trabalha.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0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Geralmente, temos um DAO para cada objeto do domínio do sistema (Produto, Cliente, Compra, </a:t>
            </a:r>
            <a:r>
              <a:rPr lang="pt-BR" dirty="0" smtClean="0"/>
              <a:t>etc.)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Cada DAO deve possuir uma interface, que especifica os métodos de manipulação de dados.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Dao</a:t>
            </a:r>
            <a:r>
              <a:rPr lang="pt-BR" dirty="0" smtClean="0"/>
              <a:t> na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3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javafree.uol.com.br/artigo/871452/Introducao-ao-pattern-DAO.html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tutorials.jenkov.com/java-persistence/dao-design-pattern.html</a:t>
            </a:r>
            <a:endParaRPr lang="pt-BR" dirty="0" smtClean="0"/>
          </a:p>
          <a:p>
            <a:r>
              <a:rPr lang="pt-BR" dirty="0" smtClean="0"/>
              <a:t>JENKOV, </a:t>
            </a:r>
            <a:r>
              <a:rPr lang="pt-BR" dirty="0" err="1" smtClean="0"/>
              <a:t>jakob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6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108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Concurso</vt:lpstr>
      <vt:lpstr>Design Pattern DAO</vt:lpstr>
      <vt:lpstr>Introdução</vt:lpstr>
      <vt:lpstr>Dao na prática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DAO</dc:title>
  <dc:creator>Joao</dc:creator>
  <cp:lastModifiedBy>Joao</cp:lastModifiedBy>
  <cp:revision>4</cp:revision>
  <dcterms:created xsi:type="dcterms:W3CDTF">2015-04-22T17:59:25Z</dcterms:created>
  <dcterms:modified xsi:type="dcterms:W3CDTF">2015-04-22T20:54:00Z</dcterms:modified>
</cp:coreProperties>
</file>