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155E0-810D-4901-9D5E-55BA52BE42C6}" v="1110" dt="2020-11-28T14:06:12.277"/>
    <p1510:client id="{BBC5E76F-3723-F9ED-F019-65412587ABED}" v="57" dt="2020-11-27T23:40:42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Phhp9I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6D58E-52A6-4E57-8FBD-4A95E5E50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CHATBOT CENTRAL DE ATENDIMENTO ISL WYDEN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CA2DB3-B494-4069-974D-298BB4075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Como otimizar o atendimento em tempos conectados</a:t>
            </a:r>
          </a:p>
        </p:txBody>
      </p:sp>
    </p:spTree>
    <p:extLst>
      <p:ext uri="{BB962C8B-B14F-4D97-AF65-F5344CB8AC3E}">
        <p14:creationId xmlns:p14="http://schemas.microsoft.com/office/powerpoint/2010/main" val="18991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48CB-000A-4B5C-963A-8D4EB12A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/>
              <a:t>Problemas identificados para os alunos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C65E-A429-46D8-BCD7-086F6E65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000"/>
              <a:t>Demora no Atendimento.</a:t>
            </a:r>
          </a:p>
          <a:p>
            <a:pPr>
              <a:lnSpc>
                <a:spcPct val="110000"/>
              </a:lnSpc>
            </a:pPr>
            <a:r>
              <a:rPr lang="pt-BR" sz="2000"/>
              <a:t>Demora na resolução de problemas dos alunos.</a:t>
            </a:r>
          </a:p>
          <a:p>
            <a:pPr>
              <a:lnSpc>
                <a:spcPct val="110000"/>
              </a:lnSpc>
            </a:pPr>
            <a:r>
              <a:rPr lang="pt-BR" sz="2000"/>
              <a:t>Informações desencontradas.</a:t>
            </a:r>
          </a:p>
          <a:p>
            <a:pPr>
              <a:lnSpc>
                <a:spcPct val="110000"/>
              </a:lnSpc>
            </a:pPr>
            <a:r>
              <a:rPr lang="pt-BR" sz="2000"/>
              <a:t>Impossibilidade de contato em determinados horários.</a:t>
            </a:r>
          </a:p>
          <a:p>
            <a:pPr>
              <a:lnSpc>
                <a:spcPct val="110000"/>
              </a:lnSpc>
            </a:pPr>
            <a:r>
              <a:rPr lang="pt-BR" sz="2000"/>
              <a:t>Dificuldade no contato do aluno com o núcleo de atendimento.</a:t>
            </a:r>
          </a:p>
          <a:p>
            <a:pPr>
              <a:lnSpc>
                <a:spcPct val="110000"/>
              </a:lnSpc>
            </a:pPr>
            <a:endParaRPr lang="pt-BR" sz="2000"/>
          </a:p>
        </p:txBody>
      </p:sp>
      <p:pic>
        <p:nvPicPr>
          <p:cNvPr id="4" name="Picture 4" descr="A picture containing person, indoor, holding, person&#10;&#10;Description automatically generated">
            <a:extLst>
              <a:ext uri="{FF2B5EF4-FFF2-40B4-BE49-F238E27FC236}">
                <a16:creationId xmlns:a16="http://schemas.microsoft.com/office/drawing/2014/main" id="{24ABC98B-0A8D-4AC5-B657-CD936166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98" r="3" b="3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75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B0AB-8326-4137-B22F-44D49AB0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>
                <a:ea typeface="+mj-lt"/>
                <a:cs typeface="+mj-lt"/>
              </a:rPr>
              <a:t>Problemas identificados para os atendentes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92D0-B785-4E89-834D-999514A38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/>
              <a:t>Tarefas repetitivas.</a:t>
            </a:r>
          </a:p>
          <a:p>
            <a:pPr>
              <a:lnSpc>
                <a:spcPct val="110000"/>
              </a:lnSpc>
            </a:pPr>
            <a:r>
              <a:rPr lang="pt-BR"/>
              <a:t>Conciliar atendimento com demandas internas.</a:t>
            </a:r>
          </a:p>
          <a:p>
            <a:pPr>
              <a:lnSpc>
                <a:spcPct val="110000"/>
              </a:lnSpc>
            </a:pPr>
            <a:r>
              <a:rPr lang="pt-BR"/>
              <a:t>Pressão para atendimento sempre mais rápido.</a:t>
            </a:r>
          </a:p>
          <a:p>
            <a:pPr>
              <a:lnSpc>
                <a:spcPct val="110000"/>
              </a:lnSpc>
            </a:pPr>
            <a:r>
              <a:rPr lang="pt-BR"/>
              <a:t>Atender pessoas com instabilidade emocional.</a:t>
            </a:r>
          </a:p>
          <a:p>
            <a:pPr>
              <a:lnSpc>
                <a:spcPct val="110000"/>
              </a:lnSpc>
            </a:pPr>
            <a:endParaRPr lang="pt-BR"/>
          </a:p>
          <a:p>
            <a:pPr>
              <a:lnSpc>
                <a:spcPct val="110000"/>
              </a:lnSpc>
            </a:pPr>
            <a:endParaRPr lang="pt-BR"/>
          </a:p>
        </p:txBody>
      </p:sp>
      <p:pic>
        <p:nvPicPr>
          <p:cNvPr id="5" name="Picture 5" descr="Shape&#10;&#10;Description automatically generated">
            <a:extLst>
              <a:ext uri="{FF2B5EF4-FFF2-40B4-BE49-F238E27FC236}">
                <a16:creationId xmlns:a16="http://schemas.microsoft.com/office/drawing/2014/main" id="{E86F9121-D0EC-4FCF-99FE-FCA0BB722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4" r="1556" b="4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877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1EEA-A5E6-48C6-89BD-70DCAA0F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O que é um chatbot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C645A25-1ECB-427F-BBCB-13664C7A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77" r="19736" b="-2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20F2-7C7B-4DBF-B9D4-6971AE7D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É um programa ou atendente virtual capaz de simular uma conversa.</a:t>
            </a:r>
          </a:p>
          <a:p>
            <a:r>
              <a:rPr lang="pt-BR"/>
              <a:t>Utiliza de funções básicas de inteligência artificial para solucionar uma demanda.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62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3AA4-7692-4AA8-BA3B-2D7F2398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Como o chatbot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8164-093F-4A1F-8AF5-52FA5AD3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Disponibilidade 24h.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Automatização dos processos.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Múltiplos canais de atendimento.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Nova forma automatizada de entrar em contato.</a:t>
            </a:r>
            <a:endParaRPr lang="en-US"/>
          </a:p>
          <a:p>
            <a:endParaRPr lang="en-US" dirty="0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BFF147C-F1F2-4B87-96BD-D64B8746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11" y="4800469"/>
            <a:ext cx="4924816" cy="197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6CB8-19D7-474D-9ABD-F825A2FC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 nossa solução</a:t>
            </a:r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D837D94-F34A-4BF0-B37C-1F96275E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20" y="2249487"/>
            <a:ext cx="8091383" cy="3541714"/>
          </a:xfrm>
        </p:spPr>
      </p:pic>
    </p:spTree>
    <p:extLst>
      <p:ext uri="{BB962C8B-B14F-4D97-AF65-F5344CB8AC3E}">
        <p14:creationId xmlns:p14="http://schemas.microsoft.com/office/powerpoint/2010/main" val="317827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F35D-B9BA-4D63-881C-B9828330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A nossa solução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7ED4D93-54A2-4778-949D-327F2203B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0" t="61" b="67573"/>
          <a:stretch/>
        </p:blipFill>
        <p:spPr>
          <a:xfrm>
            <a:off x="1140401" y="2105604"/>
            <a:ext cx="3106261" cy="1200371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2725D3-08BF-491A-8E95-58C884FA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44" y="3431839"/>
            <a:ext cx="3098104" cy="195673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7E3184C-9B48-45A4-97DE-6D6093DE8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07384"/>
            <a:ext cx="2743200" cy="1849918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5824AB-BC27-48FD-9893-ECBF6834B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200356"/>
            <a:ext cx="2743200" cy="1192138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2080CE4-78DD-4BF1-8E14-55A3CEADB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290" y="2100654"/>
            <a:ext cx="2743200" cy="1550227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A168409C-48A3-4CE5-88F6-5DE899C864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0290" y="3952841"/>
            <a:ext cx="2743200" cy="14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5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29EF3596-DF97-4605-88C4-E1D6634C1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4CF5AE-1525-458C-805A-277612287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75184BC4-A6A5-41B7-9463-51287F8C9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847CE477-1D61-4F65-A819-156F3064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0168D70C-C0A3-4080-935A-4C7D34D1F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4BFE52DB-6074-4322-91A0-BA19AC65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15482A31-6AFE-4781-B3EC-26CF5A34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A2F5607A-50CD-401B-AA0D-375828CC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E2065C15-E60F-4857-877B-1F8235F9A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10515003-9E36-4383-852B-C467122CD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F6809E31-CFB3-4460-A5B9-9B5D20C4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A4181E6F-BF0F-40DF-B995-3E6E1D01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21ECCFEF-1B38-4DA5-BE12-61FC28057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EF7B7547-12E7-424A-B8A2-836C862B0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ED73F691-9932-4DF3-9C00-5FB99E59B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FC1D4D7C-DDA0-4901-B134-3A4F498A4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1D667447-7CCB-4723-98DC-3B6243BB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3205CA6A-75CC-441A-A983-276CC724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97C5F7AB-65D8-48CC-ABE1-4E6FCC59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D2DE9CF-1915-4458-8504-23EE23C7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875539DD-1581-4269-9977-2AD4EC61A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4F35F98A-A81D-4A28-B3EF-AA4CF855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2F4C3514-1560-4004-BACC-31CAF69A9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6">
              <a:extLst>
                <a:ext uri="{FF2B5EF4-FFF2-40B4-BE49-F238E27FC236}">
                  <a16:creationId xmlns:a16="http://schemas.microsoft.com/office/drawing/2014/main" id="{759492B1-819E-4D36-8684-DE6269CD9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7">
              <a:extLst>
                <a:ext uri="{FF2B5EF4-FFF2-40B4-BE49-F238E27FC236}">
                  <a16:creationId xmlns:a16="http://schemas.microsoft.com/office/drawing/2014/main" id="{6D37E5FF-AC11-4600-A1A7-5A79E8987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8">
              <a:extLst>
                <a:ext uri="{FF2B5EF4-FFF2-40B4-BE49-F238E27FC236}">
                  <a16:creationId xmlns:a16="http://schemas.microsoft.com/office/drawing/2014/main" id="{71BEA79E-EC3A-49E3-BF83-FD38146C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9">
              <a:extLst>
                <a:ext uri="{FF2B5EF4-FFF2-40B4-BE49-F238E27FC236}">
                  <a16:creationId xmlns:a16="http://schemas.microsoft.com/office/drawing/2014/main" id="{628003CD-17C2-4EF6-9422-BCC831E6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0">
              <a:extLst>
                <a:ext uri="{FF2B5EF4-FFF2-40B4-BE49-F238E27FC236}">
                  <a16:creationId xmlns:a16="http://schemas.microsoft.com/office/drawing/2014/main" id="{1116C327-1D14-460A-A6E2-78987B1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1">
              <a:extLst>
                <a:ext uri="{FF2B5EF4-FFF2-40B4-BE49-F238E27FC236}">
                  <a16:creationId xmlns:a16="http://schemas.microsoft.com/office/drawing/2014/main" id="{BE5E6917-BBB5-46D6-A9EF-108A2A621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15AE5B56-D24B-45D6-B264-EFD2BCFDE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Rectangle 33">
              <a:extLst>
                <a:ext uri="{FF2B5EF4-FFF2-40B4-BE49-F238E27FC236}">
                  <a16:creationId xmlns:a16="http://schemas.microsoft.com/office/drawing/2014/main" id="{3F5649DF-34D2-42EB-AEA0-DB38895E7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34">
              <a:extLst>
                <a:ext uri="{FF2B5EF4-FFF2-40B4-BE49-F238E27FC236}">
                  <a16:creationId xmlns:a16="http://schemas.microsoft.com/office/drawing/2014/main" id="{908BA6A2-58E6-4EF1-B21C-C129AD44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5">
              <a:extLst>
                <a:ext uri="{FF2B5EF4-FFF2-40B4-BE49-F238E27FC236}">
                  <a16:creationId xmlns:a16="http://schemas.microsoft.com/office/drawing/2014/main" id="{FF764234-DCC8-409D-9589-60BA5BE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6">
              <a:extLst>
                <a:ext uri="{FF2B5EF4-FFF2-40B4-BE49-F238E27FC236}">
                  <a16:creationId xmlns:a16="http://schemas.microsoft.com/office/drawing/2014/main" id="{672EDBF1-5836-45EE-ACAA-026F06E61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7">
              <a:extLst>
                <a:ext uri="{FF2B5EF4-FFF2-40B4-BE49-F238E27FC236}">
                  <a16:creationId xmlns:a16="http://schemas.microsoft.com/office/drawing/2014/main" id="{32EDE749-EE15-49ED-A703-EB5B8296F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ECAFA4A1-3EFA-41E8-8124-5BD1A7FD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9">
              <a:extLst>
                <a:ext uri="{FF2B5EF4-FFF2-40B4-BE49-F238E27FC236}">
                  <a16:creationId xmlns:a16="http://schemas.microsoft.com/office/drawing/2014/main" id="{5FC977BF-3314-4C13-949F-F7005E49A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0">
              <a:extLst>
                <a:ext uri="{FF2B5EF4-FFF2-40B4-BE49-F238E27FC236}">
                  <a16:creationId xmlns:a16="http://schemas.microsoft.com/office/drawing/2014/main" id="{FFE293AA-EA29-496D-B73C-DD63AA5C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555B5CF2-EB1C-4BAF-831C-F7563748F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2">
              <a:extLst>
                <a:ext uri="{FF2B5EF4-FFF2-40B4-BE49-F238E27FC236}">
                  <a16:creationId xmlns:a16="http://schemas.microsoft.com/office/drawing/2014/main" id="{6C35CEC0-2B0B-4B96-A85B-170DFCE73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3">
              <a:extLst>
                <a:ext uri="{FF2B5EF4-FFF2-40B4-BE49-F238E27FC236}">
                  <a16:creationId xmlns:a16="http://schemas.microsoft.com/office/drawing/2014/main" id="{4479BA0E-1F0F-44CC-B967-41E59E556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0EA2BA01-0538-42E6-94BA-FC5ADB2DE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Rectangle 45">
              <a:extLst>
                <a:ext uri="{FF2B5EF4-FFF2-40B4-BE49-F238E27FC236}">
                  <a16:creationId xmlns:a16="http://schemas.microsoft.com/office/drawing/2014/main" id="{03F7E47C-F027-4901-A6C8-390843EE3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1" name="Freeform 46">
              <a:extLst>
                <a:ext uri="{FF2B5EF4-FFF2-40B4-BE49-F238E27FC236}">
                  <a16:creationId xmlns:a16="http://schemas.microsoft.com/office/drawing/2014/main" id="{28E1E440-AFF9-4333-83FE-EE96FF13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7">
              <a:extLst>
                <a:ext uri="{FF2B5EF4-FFF2-40B4-BE49-F238E27FC236}">
                  <a16:creationId xmlns:a16="http://schemas.microsoft.com/office/drawing/2014/main" id="{303A70BD-0FF2-440D-BE34-940EEC17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8">
              <a:extLst>
                <a:ext uri="{FF2B5EF4-FFF2-40B4-BE49-F238E27FC236}">
                  <a16:creationId xmlns:a16="http://schemas.microsoft.com/office/drawing/2014/main" id="{E9E7E43D-CEBC-4F5A-9849-06150C6F5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9">
              <a:extLst>
                <a:ext uri="{FF2B5EF4-FFF2-40B4-BE49-F238E27FC236}">
                  <a16:creationId xmlns:a16="http://schemas.microsoft.com/office/drawing/2014/main" id="{DB41515B-EB52-4FB6-9ED6-AFDF7598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0">
              <a:extLst>
                <a:ext uri="{FF2B5EF4-FFF2-40B4-BE49-F238E27FC236}">
                  <a16:creationId xmlns:a16="http://schemas.microsoft.com/office/drawing/2014/main" id="{325F3C87-07A2-4F10-AFAB-254EC05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1">
              <a:extLst>
                <a:ext uri="{FF2B5EF4-FFF2-40B4-BE49-F238E27FC236}">
                  <a16:creationId xmlns:a16="http://schemas.microsoft.com/office/drawing/2014/main" id="{8A65FB10-C150-41C0-AE33-92EA10D2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2">
              <a:extLst>
                <a:ext uri="{FF2B5EF4-FFF2-40B4-BE49-F238E27FC236}">
                  <a16:creationId xmlns:a16="http://schemas.microsoft.com/office/drawing/2014/main" id="{87206993-1AA8-4179-B1AE-7486E1FA0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3">
              <a:extLst>
                <a:ext uri="{FF2B5EF4-FFF2-40B4-BE49-F238E27FC236}">
                  <a16:creationId xmlns:a16="http://schemas.microsoft.com/office/drawing/2014/main" id="{85A838BB-56EF-47B9-B613-2EC774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4">
              <a:extLst>
                <a:ext uri="{FF2B5EF4-FFF2-40B4-BE49-F238E27FC236}">
                  <a16:creationId xmlns:a16="http://schemas.microsoft.com/office/drawing/2014/main" id="{E7A25950-F58D-4098-9824-C8518F323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5">
              <a:extLst>
                <a:ext uri="{FF2B5EF4-FFF2-40B4-BE49-F238E27FC236}">
                  <a16:creationId xmlns:a16="http://schemas.microsoft.com/office/drawing/2014/main" id="{3CD280DC-A611-4DAC-BC0C-070097BBE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6">
              <a:extLst>
                <a:ext uri="{FF2B5EF4-FFF2-40B4-BE49-F238E27FC236}">
                  <a16:creationId xmlns:a16="http://schemas.microsoft.com/office/drawing/2014/main" id="{88921E44-6C5B-4CD9-8347-604B039BA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7">
              <a:extLst>
                <a:ext uri="{FF2B5EF4-FFF2-40B4-BE49-F238E27FC236}">
                  <a16:creationId xmlns:a16="http://schemas.microsoft.com/office/drawing/2014/main" id="{311649F5-0FA2-4ED1-9C27-5EFF6400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8">
              <a:extLst>
                <a:ext uri="{FF2B5EF4-FFF2-40B4-BE49-F238E27FC236}">
                  <a16:creationId xmlns:a16="http://schemas.microsoft.com/office/drawing/2014/main" id="{F94683F6-FEDA-4D28-9E9F-557699D6A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5" name="Picture 2">
            <a:extLst>
              <a:ext uri="{FF2B5EF4-FFF2-40B4-BE49-F238E27FC236}">
                <a16:creationId xmlns:a16="http://schemas.microsoft.com/office/drawing/2014/main" id="{EE045C80-5D28-4F64-9892-322DA1D23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1ADED-E3E6-496C-9890-2EA8ED37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520108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Link para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E1403-8248-462D-8A4B-70FECD08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424" y="3602038"/>
            <a:ext cx="5231513" cy="2052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Watson Assistant (https://cutt.ly/Phhp9Ik)</a:t>
            </a:r>
            <a:endParaRPr lang="en-US" sz="2000" cap="all" dirty="0">
              <a:solidFill>
                <a:schemeClr val="bg2"/>
              </a:solidFill>
            </a:endParaRP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0F4BA0F2-1035-4F3D-B3FE-C551450E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Qr code&#10;&#10;Description automatically generated">
            <a:extLst>
              <a:ext uri="{FF2B5EF4-FFF2-40B4-BE49-F238E27FC236}">
                <a16:creationId xmlns:a16="http://schemas.microsoft.com/office/drawing/2014/main" id="{B9496B09-592C-4852-93CA-07DAC178D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340" y="1835935"/>
            <a:ext cx="3178638" cy="31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1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204B-BC17-482D-BBEA-DF54B7DF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94968"/>
            <a:ext cx="9905998" cy="1478570"/>
          </a:xfrm>
        </p:spPr>
        <p:txBody>
          <a:bodyPr/>
          <a:lstStyle/>
          <a:p>
            <a:pPr algn="ctr"/>
            <a:r>
              <a:rPr lang="en-US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4337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Circuito</vt:lpstr>
      <vt:lpstr>CHATBOT CENTRAL DE ATENDIMENTO ISL WYDEN</vt:lpstr>
      <vt:lpstr>Problemas identificados para os alunos</vt:lpstr>
      <vt:lpstr>Problemas identificados para os atendentes</vt:lpstr>
      <vt:lpstr>O que é um chatbot</vt:lpstr>
      <vt:lpstr>Como o chatbot ajuda</vt:lpstr>
      <vt:lpstr>A nossa solução</vt:lpstr>
      <vt:lpstr>A nossa solução</vt:lpstr>
      <vt:lpstr>Link para demo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CENTRAL DE ATENDIMENTO ISL WYDEN</dc:title>
  <dc:creator>Lucas Verçosa</dc:creator>
  <cp:revision>76</cp:revision>
  <dcterms:created xsi:type="dcterms:W3CDTF">2020-11-27T23:27:43Z</dcterms:created>
  <dcterms:modified xsi:type="dcterms:W3CDTF">2020-11-28T14:06:36Z</dcterms:modified>
</cp:coreProperties>
</file>