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0E45E-13DB-D02D-1E43-D49F4E7313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B5603-914C-4453-B7F1-7DC0C140E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99F48-2103-CAB4-95CB-429286DD6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C071-F39B-4FAE-9210-CCE33A90177C}" type="datetimeFigureOut">
              <a:rPr lang="nb-NO" smtClean="0"/>
              <a:t>23.09.2023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6A2AF-D075-7EAD-5AC8-FE1710E62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78968-9FED-5E5C-A91E-55E295201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F73D1-08DE-415C-8B11-AC777288431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02730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0F8AB-CD68-2FBE-428C-B665D8890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8C787-EC9F-7E5B-A523-E564F5BAC8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4E19E-D969-AD00-19DC-77B93A628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C071-F39B-4FAE-9210-CCE33A90177C}" type="datetimeFigureOut">
              <a:rPr lang="nb-NO" smtClean="0"/>
              <a:t>23.09.2023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6A1C8-03EF-3290-8E25-858B9BFC5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5D651-594D-3052-49E1-AFF63E87F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F73D1-08DE-415C-8B11-AC777288431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75445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CA5F80-BCB8-3BF1-45C3-523E3F08B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A1190D-39B3-4B4C-F4EB-58ACE0B0C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A893F-839E-C94D-3EFB-B0DE02277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C071-F39B-4FAE-9210-CCE33A90177C}" type="datetimeFigureOut">
              <a:rPr lang="nb-NO" smtClean="0"/>
              <a:t>23.09.2023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9BB9D-5E23-9778-FD9A-0726852BA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14EA1-2262-2CB9-A27B-F2330B3C2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F73D1-08DE-415C-8B11-AC777288431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25444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16A2F-096B-D17A-D9AC-DA55491ED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20D3B-2A4B-BA10-5DA2-21012AFA2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315F9-5128-3F00-4F85-36CB1807F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C071-F39B-4FAE-9210-CCE33A90177C}" type="datetimeFigureOut">
              <a:rPr lang="nb-NO" smtClean="0"/>
              <a:t>23.09.2023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FC5BC-C153-E4CE-B345-2DA5500D4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6F2CF-ECF9-96EE-72DB-3F54D6CBB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F73D1-08DE-415C-8B11-AC777288431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64333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451E3-0E54-B46D-50B6-99BB183FD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AD5CF7-1D9D-4D2F-27E0-E93C040AF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632E1-A383-714E-07F9-274ED518C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C071-F39B-4FAE-9210-CCE33A90177C}" type="datetimeFigureOut">
              <a:rPr lang="nb-NO" smtClean="0"/>
              <a:t>23.09.2023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FB80E-3A99-51F8-D1E3-867B31F7D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47A9B-B8A2-6275-804F-198425E94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F73D1-08DE-415C-8B11-AC777288431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59437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DBA75-D1AE-EDE1-826F-6E98F3F02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AC575-7D3E-C199-306D-6B58B6E80F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5AF75E-DC22-541A-B07B-EB5549351C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720C2-2294-E325-C529-53E2D47F6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C071-F39B-4FAE-9210-CCE33A90177C}" type="datetimeFigureOut">
              <a:rPr lang="nb-NO" smtClean="0"/>
              <a:t>23.09.2023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AC31D-B2B7-A056-13D5-6ED9B2E42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42C881-B172-D742-053A-3D2CA938B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F73D1-08DE-415C-8B11-AC777288431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18480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338EA-EFB2-71EF-4740-B06FD127C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02A27-24B1-A22D-BDB1-A57A5D33E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9A89C4-7B0A-17FF-2C16-91A6D2413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4FA2E9-2FA9-1212-ED8D-76657195B0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E619D8-6789-E719-5113-069CC36FCC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B88282-2835-16EF-7BD0-D5C29EDD9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C071-F39B-4FAE-9210-CCE33A90177C}" type="datetimeFigureOut">
              <a:rPr lang="nb-NO" smtClean="0"/>
              <a:t>23.09.2023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A404EC-6E70-8B7C-B93B-33BFE031D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353B70-3570-92E7-AEB9-38985857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F73D1-08DE-415C-8B11-AC777288431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37326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5C04C-8538-8D1A-649B-50772EE50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906AE7-6EBA-ACB4-ACCA-F37B6D2CA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C071-F39B-4FAE-9210-CCE33A90177C}" type="datetimeFigureOut">
              <a:rPr lang="nb-NO" smtClean="0"/>
              <a:t>23.09.2023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9ED400-585B-8C77-A7EB-026205D58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EB33CB-3A80-696E-FA93-71A240D59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F73D1-08DE-415C-8B11-AC777288431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8123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09C84A-24DC-A1DC-66B9-C395F257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C071-F39B-4FAE-9210-CCE33A90177C}" type="datetimeFigureOut">
              <a:rPr lang="nb-NO" smtClean="0"/>
              <a:t>23.09.2023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0CE845-428B-A23B-5F4B-AC5A9C3A4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DAA9CE-D927-CE52-1BB7-976D60CEA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F73D1-08DE-415C-8B11-AC777288431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41801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6304D-846F-2814-6CEB-7ED52597F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65AB6-62A9-5FCA-A13E-70D879C64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1A4770-F77B-3F01-C767-D013CCB84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8355D2-71BD-CF9B-2E65-AE7ACA9AF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C071-F39B-4FAE-9210-CCE33A90177C}" type="datetimeFigureOut">
              <a:rPr lang="nb-NO" smtClean="0"/>
              <a:t>23.09.2023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0AE40-FF49-9592-7C43-D5B153C18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59A0DC-328B-FBEE-2D98-B6461580F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F73D1-08DE-415C-8B11-AC777288431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36835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23DF0-CC55-1A9B-D72C-A393772D4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1120D7-10F4-77D0-520B-36228E8CBA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DF20FD-B8D2-A3C7-3CEA-E98DFB7B8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4C053B-6DCA-90D2-A888-9E2FE76A3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C071-F39B-4FAE-9210-CCE33A90177C}" type="datetimeFigureOut">
              <a:rPr lang="nb-NO" smtClean="0"/>
              <a:t>23.09.2023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055C52-5422-DA5D-72FB-91CA63B9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DEEB7-C1D2-34A7-2951-79435A7EB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F73D1-08DE-415C-8B11-AC777288431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52655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30E17B-9556-30D0-505F-CA4AD9B80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E443D-94D9-2416-3127-8B55EE89F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3E802-F8A4-1888-70DD-44D2B9B6D6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EC071-F39B-4FAE-9210-CCE33A90177C}" type="datetimeFigureOut">
              <a:rPr lang="nb-NO" smtClean="0"/>
              <a:t>23.09.2023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8365D-8503-E349-7C16-44D5C5F84A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5ADF7-C0F6-C584-E246-3C8F69F8DA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F73D1-08DE-415C-8B11-AC777288431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82449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109D9D-5500-B800-06EF-1D6A69778AED}"/>
              </a:ext>
            </a:extLst>
          </p:cNvPr>
          <p:cNvSpPr/>
          <p:nvPr/>
        </p:nvSpPr>
        <p:spPr>
          <a:xfrm>
            <a:off x="1171575" y="438150"/>
            <a:ext cx="2905125" cy="29051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A638CE-1323-ACB0-8903-AE80F0F9287A}"/>
              </a:ext>
            </a:extLst>
          </p:cNvPr>
          <p:cNvSpPr/>
          <p:nvPr/>
        </p:nvSpPr>
        <p:spPr>
          <a:xfrm>
            <a:off x="5143500" y="438150"/>
            <a:ext cx="2905125" cy="29051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9A7833-6B42-8ACF-5D7C-C71EDB9E131C}"/>
              </a:ext>
            </a:extLst>
          </p:cNvPr>
          <p:cNvSpPr/>
          <p:nvPr/>
        </p:nvSpPr>
        <p:spPr>
          <a:xfrm>
            <a:off x="9015412" y="438150"/>
            <a:ext cx="2905125" cy="29051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38B65C-DE06-0C60-BDDE-DDB8F9901564}"/>
              </a:ext>
            </a:extLst>
          </p:cNvPr>
          <p:cNvSpPr/>
          <p:nvPr/>
        </p:nvSpPr>
        <p:spPr>
          <a:xfrm>
            <a:off x="1171574" y="3733800"/>
            <a:ext cx="2905125" cy="29051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F64991-22DD-4512-FC98-0F8376FA8924}"/>
              </a:ext>
            </a:extLst>
          </p:cNvPr>
          <p:cNvSpPr/>
          <p:nvPr/>
        </p:nvSpPr>
        <p:spPr>
          <a:xfrm>
            <a:off x="5143499" y="3733800"/>
            <a:ext cx="2905125" cy="29051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0EBBDD-4725-2DEF-5983-06FC7AA9D7A4}"/>
              </a:ext>
            </a:extLst>
          </p:cNvPr>
          <p:cNvSpPr/>
          <p:nvPr/>
        </p:nvSpPr>
        <p:spPr>
          <a:xfrm>
            <a:off x="9015412" y="3733800"/>
            <a:ext cx="2905125" cy="29051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4EEC19D4-31ED-7252-EFA1-47F46872A8B4}"/>
              </a:ext>
            </a:extLst>
          </p:cNvPr>
          <p:cNvSpPr/>
          <p:nvPr/>
        </p:nvSpPr>
        <p:spPr>
          <a:xfrm>
            <a:off x="1726597" y="1009650"/>
            <a:ext cx="1955673" cy="1685925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035A366-D665-2B29-6C15-6842C9150158}"/>
              </a:ext>
            </a:extLst>
          </p:cNvPr>
          <p:cNvSpPr/>
          <p:nvPr/>
        </p:nvSpPr>
        <p:spPr>
          <a:xfrm>
            <a:off x="6348411" y="1495424"/>
            <a:ext cx="652464" cy="7143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76D638E-48DA-8603-A3CA-91DF8E19488B}"/>
              </a:ext>
            </a:extLst>
          </p:cNvPr>
          <p:cNvSpPr/>
          <p:nvPr/>
        </p:nvSpPr>
        <p:spPr>
          <a:xfrm>
            <a:off x="10863261" y="781049"/>
            <a:ext cx="652464" cy="7143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338E5B7-0F9C-789A-1D18-310E8CE5887C}"/>
              </a:ext>
            </a:extLst>
          </p:cNvPr>
          <p:cNvSpPr/>
          <p:nvPr/>
        </p:nvSpPr>
        <p:spPr>
          <a:xfrm>
            <a:off x="2378201" y="4410076"/>
            <a:ext cx="652464" cy="1343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A58A26D3-7F46-6631-D001-CD349DCC619A}"/>
              </a:ext>
            </a:extLst>
          </p:cNvPr>
          <p:cNvSpPr/>
          <p:nvPr/>
        </p:nvSpPr>
        <p:spPr>
          <a:xfrm>
            <a:off x="5912262" y="4529137"/>
            <a:ext cx="1524762" cy="1314450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5A3AB06-93AE-3BF0-0025-E854639DC5A2}"/>
              </a:ext>
            </a:extLst>
          </p:cNvPr>
          <p:cNvSpPr/>
          <p:nvPr/>
        </p:nvSpPr>
        <p:spPr>
          <a:xfrm>
            <a:off x="9734550" y="4162425"/>
            <a:ext cx="1851968" cy="2185977"/>
          </a:xfrm>
          <a:custGeom>
            <a:avLst/>
            <a:gdLst>
              <a:gd name="connsiteX0" fmla="*/ 0 w 1851968"/>
              <a:gd name="connsiteY0" fmla="*/ 914400 h 2185977"/>
              <a:gd name="connsiteX1" fmla="*/ 0 w 1851968"/>
              <a:gd name="connsiteY1" fmla="*/ 914400 h 2185977"/>
              <a:gd name="connsiteX2" fmla="*/ 104775 w 1851968"/>
              <a:gd name="connsiteY2" fmla="*/ 676275 h 2185977"/>
              <a:gd name="connsiteX3" fmla="*/ 209550 w 1851968"/>
              <a:gd name="connsiteY3" fmla="*/ 476250 h 2185977"/>
              <a:gd name="connsiteX4" fmla="*/ 219075 w 1851968"/>
              <a:gd name="connsiteY4" fmla="*/ 428625 h 2185977"/>
              <a:gd name="connsiteX5" fmla="*/ 257175 w 1851968"/>
              <a:gd name="connsiteY5" fmla="*/ 314325 h 2185977"/>
              <a:gd name="connsiteX6" fmla="*/ 304800 w 1851968"/>
              <a:gd name="connsiteY6" fmla="*/ 161925 h 2185977"/>
              <a:gd name="connsiteX7" fmla="*/ 314325 w 1851968"/>
              <a:gd name="connsiteY7" fmla="*/ 95250 h 2185977"/>
              <a:gd name="connsiteX8" fmla="*/ 342900 w 1851968"/>
              <a:gd name="connsiteY8" fmla="*/ 0 h 2185977"/>
              <a:gd name="connsiteX9" fmla="*/ 495300 w 1851968"/>
              <a:gd name="connsiteY9" fmla="*/ 76200 h 2185977"/>
              <a:gd name="connsiteX10" fmla="*/ 809625 w 1851968"/>
              <a:gd name="connsiteY10" fmla="*/ 238125 h 2185977"/>
              <a:gd name="connsiteX11" fmla="*/ 857250 w 1851968"/>
              <a:gd name="connsiteY11" fmla="*/ 276225 h 2185977"/>
              <a:gd name="connsiteX12" fmla="*/ 885825 w 1851968"/>
              <a:gd name="connsiteY12" fmla="*/ 419100 h 2185977"/>
              <a:gd name="connsiteX13" fmla="*/ 933450 w 1851968"/>
              <a:gd name="connsiteY13" fmla="*/ 571500 h 2185977"/>
              <a:gd name="connsiteX14" fmla="*/ 971550 w 1851968"/>
              <a:gd name="connsiteY14" fmla="*/ 723900 h 2185977"/>
              <a:gd name="connsiteX15" fmla="*/ 1009650 w 1851968"/>
              <a:gd name="connsiteY15" fmla="*/ 819150 h 2185977"/>
              <a:gd name="connsiteX16" fmla="*/ 1038225 w 1851968"/>
              <a:gd name="connsiteY16" fmla="*/ 914400 h 2185977"/>
              <a:gd name="connsiteX17" fmla="*/ 1447800 w 1851968"/>
              <a:gd name="connsiteY17" fmla="*/ 885825 h 2185977"/>
              <a:gd name="connsiteX18" fmla="*/ 1800225 w 1851968"/>
              <a:gd name="connsiteY18" fmla="*/ 914400 h 2185977"/>
              <a:gd name="connsiteX19" fmla="*/ 1819275 w 1851968"/>
              <a:gd name="connsiteY19" fmla="*/ 933450 h 2185977"/>
              <a:gd name="connsiteX20" fmla="*/ 1790700 w 1851968"/>
              <a:gd name="connsiteY20" fmla="*/ 962025 h 2185977"/>
              <a:gd name="connsiteX21" fmla="*/ 1666875 w 1851968"/>
              <a:gd name="connsiteY21" fmla="*/ 1628775 h 2185977"/>
              <a:gd name="connsiteX22" fmla="*/ 1619250 w 1851968"/>
              <a:gd name="connsiteY22" fmla="*/ 1914525 h 2185977"/>
              <a:gd name="connsiteX23" fmla="*/ 1638300 w 1851968"/>
              <a:gd name="connsiteY23" fmla="*/ 2066925 h 2185977"/>
              <a:gd name="connsiteX24" fmla="*/ 1657350 w 1851968"/>
              <a:gd name="connsiteY24" fmla="*/ 2181225 h 2185977"/>
              <a:gd name="connsiteX25" fmla="*/ 1609725 w 1851968"/>
              <a:gd name="connsiteY25" fmla="*/ 2152650 h 2185977"/>
              <a:gd name="connsiteX26" fmla="*/ 1438275 w 1851968"/>
              <a:gd name="connsiteY26" fmla="*/ 2038350 h 2185977"/>
              <a:gd name="connsiteX27" fmla="*/ 990600 w 1851968"/>
              <a:gd name="connsiteY27" fmla="*/ 1809750 h 2185977"/>
              <a:gd name="connsiteX28" fmla="*/ 876300 w 1851968"/>
              <a:gd name="connsiteY28" fmla="*/ 1743075 h 2185977"/>
              <a:gd name="connsiteX29" fmla="*/ 628650 w 1851968"/>
              <a:gd name="connsiteY29" fmla="*/ 1714500 h 2185977"/>
              <a:gd name="connsiteX30" fmla="*/ 619125 w 1851968"/>
              <a:gd name="connsiteY30" fmla="*/ 1571625 h 2185977"/>
              <a:gd name="connsiteX31" fmla="*/ 552450 w 1851968"/>
              <a:gd name="connsiteY31" fmla="*/ 1276350 h 2185977"/>
              <a:gd name="connsiteX32" fmla="*/ 514350 w 1851968"/>
              <a:gd name="connsiteY32" fmla="*/ 1219200 h 2185977"/>
              <a:gd name="connsiteX33" fmla="*/ 495300 w 1851968"/>
              <a:gd name="connsiteY33" fmla="*/ 1171575 h 2185977"/>
              <a:gd name="connsiteX34" fmla="*/ 476250 w 1851968"/>
              <a:gd name="connsiteY34" fmla="*/ 1143000 h 2185977"/>
              <a:gd name="connsiteX35" fmla="*/ 142875 w 1851968"/>
              <a:gd name="connsiteY35" fmla="*/ 1095375 h 2185977"/>
              <a:gd name="connsiteX36" fmla="*/ 104775 w 1851968"/>
              <a:gd name="connsiteY36" fmla="*/ 1076325 h 2185977"/>
              <a:gd name="connsiteX37" fmla="*/ 104775 w 1851968"/>
              <a:gd name="connsiteY37" fmla="*/ 990600 h 2185977"/>
              <a:gd name="connsiteX38" fmla="*/ 57150 w 1851968"/>
              <a:gd name="connsiteY38" fmla="*/ 847725 h 2185977"/>
              <a:gd name="connsiteX39" fmla="*/ 38100 w 1851968"/>
              <a:gd name="connsiteY39" fmla="*/ 800100 h 2185977"/>
              <a:gd name="connsiteX40" fmla="*/ 38100 w 1851968"/>
              <a:gd name="connsiteY40" fmla="*/ 800100 h 2185977"/>
              <a:gd name="connsiteX41" fmla="*/ 0 w 1851968"/>
              <a:gd name="connsiteY41" fmla="*/ 914400 h 2185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851968" h="2185977">
                <a:moveTo>
                  <a:pt x="0" y="914400"/>
                </a:moveTo>
                <a:lnTo>
                  <a:pt x="0" y="914400"/>
                </a:lnTo>
                <a:cubicBezTo>
                  <a:pt x="34925" y="835025"/>
                  <a:pt x="67360" y="754507"/>
                  <a:pt x="104775" y="676275"/>
                </a:cubicBezTo>
                <a:cubicBezTo>
                  <a:pt x="137250" y="608373"/>
                  <a:pt x="178008" y="544591"/>
                  <a:pt x="209550" y="476250"/>
                </a:cubicBezTo>
                <a:cubicBezTo>
                  <a:pt x="216334" y="461551"/>
                  <a:pt x="214507" y="444157"/>
                  <a:pt x="219075" y="428625"/>
                </a:cubicBezTo>
                <a:cubicBezTo>
                  <a:pt x="230407" y="390096"/>
                  <a:pt x="244475" y="352425"/>
                  <a:pt x="257175" y="314325"/>
                </a:cubicBezTo>
                <a:cubicBezTo>
                  <a:pt x="279155" y="138488"/>
                  <a:pt x="245343" y="340296"/>
                  <a:pt x="304800" y="161925"/>
                </a:cubicBezTo>
                <a:cubicBezTo>
                  <a:pt x="311900" y="140626"/>
                  <a:pt x="309183" y="117104"/>
                  <a:pt x="314325" y="95250"/>
                </a:cubicBezTo>
                <a:cubicBezTo>
                  <a:pt x="321917" y="62983"/>
                  <a:pt x="333375" y="31750"/>
                  <a:pt x="342900" y="0"/>
                </a:cubicBezTo>
                <a:cubicBezTo>
                  <a:pt x="422505" y="26535"/>
                  <a:pt x="332020" y="-5440"/>
                  <a:pt x="495300" y="76200"/>
                </a:cubicBezTo>
                <a:cubicBezTo>
                  <a:pt x="538843" y="97972"/>
                  <a:pt x="748786" y="189454"/>
                  <a:pt x="809625" y="238125"/>
                </a:cubicBezTo>
                <a:lnTo>
                  <a:pt x="857250" y="276225"/>
                </a:lnTo>
                <a:cubicBezTo>
                  <a:pt x="889751" y="373729"/>
                  <a:pt x="823723" y="170693"/>
                  <a:pt x="885825" y="419100"/>
                </a:cubicBezTo>
                <a:cubicBezTo>
                  <a:pt x="898733" y="470734"/>
                  <a:pt x="919040" y="520265"/>
                  <a:pt x="933450" y="571500"/>
                </a:cubicBezTo>
                <a:cubicBezTo>
                  <a:pt x="947627" y="621908"/>
                  <a:pt x="956151" y="673852"/>
                  <a:pt x="971550" y="723900"/>
                </a:cubicBezTo>
                <a:cubicBezTo>
                  <a:pt x="981606" y="756584"/>
                  <a:pt x="997643" y="787131"/>
                  <a:pt x="1009650" y="819150"/>
                </a:cubicBezTo>
                <a:cubicBezTo>
                  <a:pt x="1027042" y="865529"/>
                  <a:pt x="1027609" y="871937"/>
                  <a:pt x="1038225" y="914400"/>
                </a:cubicBezTo>
                <a:cubicBezTo>
                  <a:pt x="1176839" y="898998"/>
                  <a:pt x="1300558" y="883751"/>
                  <a:pt x="1447800" y="885825"/>
                </a:cubicBezTo>
                <a:cubicBezTo>
                  <a:pt x="1565649" y="887485"/>
                  <a:pt x="1800225" y="914400"/>
                  <a:pt x="1800225" y="914400"/>
                </a:cubicBezTo>
                <a:cubicBezTo>
                  <a:pt x="1884942" y="931343"/>
                  <a:pt x="1846311" y="915426"/>
                  <a:pt x="1819275" y="933450"/>
                </a:cubicBezTo>
                <a:cubicBezTo>
                  <a:pt x="1808067" y="940922"/>
                  <a:pt x="1800225" y="952500"/>
                  <a:pt x="1790700" y="962025"/>
                </a:cubicBezTo>
                <a:cubicBezTo>
                  <a:pt x="1654631" y="1751225"/>
                  <a:pt x="1854527" y="603904"/>
                  <a:pt x="1666875" y="1628775"/>
                </a:cubicBezTo>
                <a:cubicBezTo>
                  <a:pt x="1649483" y="1723760"/>
                  <a:pt x="1635125" y="1819275"/>
                  <a:pt x="1619250" y="1914525"/>
                </a:cubicBezTo>
                <a:cubicBezTo>
                  <a:pt x="1625600" y="1965325"/>
                  <a:pt x="1631060" y="2016244"/>
                  <a:pt x="1638300" y="2066925"/>
                </a:cubicBezTo>
                <a:cubicBezTo>
                  <a:pt x="1643762" y="2105162"/>
                  <a:pt x="1669564" y="2144582"/>
                  <a:pt x="1657350" y="2181225"/>
                </a:cubicBezTo>
                <a:cubicBezTo>
                  <a:pt x="1651496" y="2198788"/>
                  <a:pt x="1625232" y="2162763"/>
                  <a:pt x="1609725" y="2152650"/>
                </a:cubicBezTo>
                <a:cubicBezTo>
                  <a:pt x="1552193" y="2115129"/>
                  <a:pt x="1495834" y="2075830"/>
                  <a:pt x="1438275" y="2038350"/>
                </a:cubicBezTo>
                <a:cubicBezTo>
                  <a:pt x="1013957" y="1762050"/>
                  <a:pt x="1386190" y="1984275"/>
                  <a:pt x="990600" y="1809750"/>
                </a:cubicBezTo>
                <a:cubicBezTo>
                  <a:pt x="950244" y="1791946"/>
                  <a:pt x="917600" y="1758563"/>
                  <a:pt x="876300" y="1743075"/>
                </a:cubicBezTo>
                <a:cubicBezTo>
                  <a:pt x="826651" y="1724457"/>
                  <a:pt x="675224" y="1717827"/>
                  <a:pt x="628650" y="1714500"/>
                </a:cubicBezTo>
                <a:cubicBezTo>
                  <a:pt x="649544" y="1651818"/>
                  <a:pt x="643079" y="1686070"/>
                  <a:pt x="619125" y="1571625"/>
                </a:cubicBezTo>
                <a:cubicBezTo>
                  <a:pt x="598454" y="1472862"/>
                  <a:pt x="608421" y="1360306"/>
                  <a:pt x="552450" y="1276350"/>
                </a:cubicBezTo>
                <a:cubicBezTo>
                  <a:pt x="539750" y="1257300"/>
                  <a:pt x="525313" y="1239300"/>
                  <a:pt x="514350" y="1219200"/>
                </a:cubicBezTo>
                <a:cubicBezTo>
                  <a:pt x="506163" y="1204190"/>
                  <a:pt x="502946" y="1186868"/>
                  <a:pt x="495300" y="1171575"/>
                </a:cubicBezTo>
                <a:cubicBezTo>
                  <a:pt x="490180" y="1161336"/>
                  <a:pt x="487274" y="1146087"/>
                  <a:pt x="476250" y="1143000"/>
                </a:cubicBezTo>
                <a:cubicBezTo>
                  <a:pt x="358001" y="1109890"/>
                  <a:pt x="259605" y="1105102"/>
                  <a:pt x="142875" y="1095375"/>
                </a:cubicBezTo>
                <a:cubicBezTo>
                  <a:pt x="130175" y="1089025"/>
                  <a:pt x="113865" y="1087233"/>
                  <a:pt x="104775" y="1076325"/>
                </a:cubicBezTo>
                <a:cubicBezTo>
                  <a:pt x="85249" y="1052893"/>
                  <a:pt x="100195" y="1013498"/>
                  <a:pt x="104775" y="990600"/>
                </a:cubicBezTo>
                <a:cubicBezTo>
                  <a:pt x="56609" y="813992"/>
                  <a:pt x="98608" y="941006"/>
                  <a:pt x="57150" y="847725"/>
                </a:cubicBezTo>
                <a:cubicBezTo>
                  <a:pt x="50206" y="832101"/>
                  <a:pt x="38100" y="800100"/>
                  <a:pt x="38100" y="800100"/>
                </a:cubicBezTo>
                <a:lnTo>
                  <a:pt x="38100" y="800100"/>
                </a:lnTo>
                <a:lnTo>
                  <a:pt x="0" y="914400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70281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8D711B-4B36-64C9-3570-2978BF5EC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310" y="577251"/>
            <a:ext cx="4398380" cy="9028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8B9405-99A6-C93D-B9CC-60570BAA8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9550" y="732766"/>
            <a:ext cx="4421529" cy="1731034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E5EF6ABD-02D7-3870-3D84-4742D70F74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5460" y="1945149"/>
            <a:ext cx="5715000" cy="1428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E24480-77FC-9E56-0482-460EDD55DD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460" y="3568556"/>
            <a:ext cx="2592729" cy="24844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6FE8037-28E8-2834-F9A3-5302833907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62894" y="3499832"/>
            <a:ext cx="2500132" cy="247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655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Antonius T. J. van Helvoort</dc:creator>
  <cp:lastModifiedBy>Antonius T. J. van Helvoort</cp:lastModifiedBy>
  <cp:revision>1</cp:revision>
  <dcterms:created xsi:type="dcterms:W3CDTF">2023-09-23T09:06:46Z</dcterms:created>
  <dcterms:modified xsi:type="dcterms:W3CDTF">2023-09-23T10:40:16Z</dcterms:modified>
</cp:coreProperties>
</file>