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87" r:id="rId5"/>
    <p:sldId id="265" r:id="rId6"/>
    <p:sldId id="275" r:id="rId7"/>
    <p:sldId id="276" r:id="rId8"/>
    <p:sldId id="269" r:id="rId9"/>
    <p:sldId id="277" r:id="rId10"/>
    <p:sldId id="272" r:id="rId11"/>
    <p:sldId id="270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67" r:id="rId21"/>
    <p:sldId id="278" r:id="rId22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BEF"/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howGuides="1">
      <p:cViewPr varScale="1">
        <p:scale>
          <a:sx n="76" d="100"/>
          <a:sy n="76" d="100"/>
        </p:scale>
        <p:origin x="720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8F3283-23AB-4445-B70B-9B11B6ACF8BE}" type="doc">
      <dgm:prSet loTypeId="urn:microsoft.com/office/officeart/2005/8/layout/process2" loCatId="process" qsTypeId="urn:microsoft.com/office/officeart/2005/8/quickstyle/simple3" qsCatId="simple" csTypeId="urn:microsoft.com/office/officeart/2005/8/colors/colorful1" csCatId="colorful" phldr="1"/>
      <dgm:spPr/>
    </dgm:pt>
    <dgm:pt modelId="{D1EE53E7-50DD-4E46-9467-12FC1800410C}">
      <dgm:prSet phldrT="[Текст]"/>
      <dgm:spPr/>
      <dgm:t>
        <a:bodyPr/>
        <a:lstStyle/>
        <a:p>
          <a:r>
            <a:rPr lang="ru-RU" dirty="0"/>
            <a:t>Уровень организации (Центральный Проектный офис)</a:t>
          </a:r>
        </a:p>
      </dgm:t>
    </dgm:pt>
    <dgm:pt modelId="{78823A61-1652-484E-9612-9EEB894B9EE1}" type="parTrans" cxnId="{5626BF18-FAD8-4C52-A552-2034F79C86A9}">
      <dgm:prSet/>
      <dgm:spPr/>
      <dgm:t>
        <a:bodyPr/>
        <a:lstStyle/>
        <a:p>
          <a:endParaRPr lang="ru-RU"/>
        </a:p>
      </dgm:t>
    </dgm:pt>
    <dgm:pt modelId="{FEDBA8C5-5A26-485F-A114-EEA93B4F5BA2}" type="sibTrans" cxnId="{5626BF18-FAD8-4C52-A552-2034F79C86A9}">
      <dgm:prSet/>
      <dgm:spPr/>
      <dgm:t>
        <a:bodyPr/>
        <a:lstStyle/>
        <a:p>
          <a:endParaRPr lang="ru-RU"/>
        </a:p>
      </dgm:t>
    </dgm:pt>
    <dgm:pt modelId="{2C314B68-787A-406C-8DB3-0034E7B54D67}">
      <dgm:prSet phldrT="[Текст]"/>
      <dgm:spPr/>
      <dgm:t>
        <a:bodyPr/>
        <a:lstStyle/>
        <a:p>
          <a:r>
            <a:rPr lang="ru-RU" dirty="0"/>
            <a:t>Уровень подразделения (Функциональный Проектный офис)</a:t>
          </a:r>
        </a:p>
      </dgm:t>
    </dgm:pt>
    <dgm:pt modelId="{330A6A48-B15D-480C-957F-E1E6E3BC5D4B}" type="parTrans" cxnId="{AFF65254-44D5-43A8-9EF9-A316885BED2B}">
      <dgm:prSet/>
      <dgm:spPr/>
      <dgm:t>
        <a:bodyPr/>
        <a:lstStyle/>
        <a:p>
          <a:endParaRPr lang="ru-RU"/>
        </a:p>
      </dgm:t>
    </dgm:pt>
    <dgm:pt modelId="{78E8D51F-E34B-442C-8C38-89DCEBF49C41}" type="sibTrans" cxnId="{AFF65254-44D5-43A8-9EF9-A316885BED2B}">
      <dgm:prSet/>
      <dgm:spPr/>
      <dgm:t>
        <a:bodyPr/>
        <a:lstStyle/>
        <a:p>
          <a:endParaRPr lang="ru-RU"/>
        </a:p>
      </dgm:t>
    </dgm:pt>
    <dgm:pt modelId="{0BF6F420-70B9-49D8-96BC-9248CD5A7DC3}">
      <dgm:prSet phldrT="[Текст]"/>
      <dgm:spPr/>
      <dgm:t>
        <a:bodyPr/>
        <a:lstStyle/>
        <a:p>
          <a:r>
            <a:rPr lang="ru-RU" dirty="0"/>
            <a:t>Уровень программы / проекта (Проектный офис программы/проекта)</a:t>
          </a:r>
        </a:p>
      </dgm:t>
    </dgm:pt>
    <dgm:pt modelId="{1AB72F23-6B3F-4EC6-BC69-7C4F10F784A0}" type="parTrans" cxnId="{435D9CBA-59D3-4D9D-8448-7809494A19EF}">
      <dgm:prSet/>
      <dgm:spPr/>
      <dgm:t>
        <a:bodyPr/>
        <a:lstStyle/>
        <a:p>
          <a:endParaRPr lang="ru-RU"/>
        </a:p>
      </dgm:t>
    </dgm:pt>
    <dgm:pt modelId="{F7643995-85EE-407A-A8CA-AA46A8E811B0}" type="sibTrans" cxnId="{435D9CBA-59D3-4D9D-8448-7809494A19EF}">
      <dgm:prSet/>
      <dgm:spPr/>
      <dgm:t>
        <a:bodyPr/>
        <a:lstStyle/>
        <a:p>
          <a:endParaRPr lang="ru-RU"/>
        </a:p>
      </dgm:t>
    </dgm:pt>
    <dgm:pt modelId="{D4526D60-D4B5-47FB-91AF-CF9090C0D6FC}" type="pres">
      <dgm:prSet presAssocID="{4C8F3283-23AB-4445-B70B-9B11B6ACF8BE}" presName="linearFlow" presStyleCnt="0">
        <dgm:presLayoutVars>
          <dgm:resizeHandles val="exact"/>
        </dgm:presLayoutVars>
      </dgm:prSet>
      <dgm:spPr/>
    </dgm:pt>
    <dgm:pt modelId="{74FC9469-927C-42AB-A2E1-256B922E797A}" type="pres">
      <dgm:prSet presAssocID="{D1EE53E7-50DD-4E46-9467-12FC1800410C}" presName="node" presStyleLbl="node1" presStyleIdx="0" presStyleCnt="3" custScaleX="143275">
        <dgm:presLayoutVars>
          <dgm:bulletEnabled val="1"/>
        </dgm:presLayoutVars>
      </dgm:prSet>
      <dgm:spPr/>
    </dgm:pt>
    <dgm:pt modelId="{07B056AE-E16F-43C4-8A24-D30C7FEC5CF1}" type="pres">
      <dgm:prSet presAssocID="{FEDBA8C5-5A26-485F-A114-EEA93B4F5BA2}" presName="sibTrans" presStyleLbl="sibTrans2D1" presStyleIdx="0" presStyleCnt="2"/>
      <dgm:spPr/>
    </dgm:pt>
    <dgm:pt modelId="{D044A946-6B6E-4D4F-BA9F-8AC452D6E9EE}" type="pres">
      <dgm:prSet presAssocID="{FEDBA8C5-5A26-485F-A114-EEA93B4F5BA2}" presName="connectorText" presStyleLbl="sibTrans2D1" presStyleIdx="0" presStyleCnt="2"/>
      <dgm:spPr/>
    </dgm:pt>
    <dgm:pt modelId="{AA25BDD5-3E44-4FCD-BB96-B54C3B42F9DC}" type="pres">
      <dgm:prSet presAssocID="{2C314B68-787A-406C-8DB3-0034E7B54D67}" presName="node" presStyleLbl="node1" presStyleIdx="1" presStyleCnt="3" custScaleX="143275">
        <dgm:presLayoutVars>
          <dgm:bulletEnabled val="1"/>
        </dgm:presLayoutVars>
      </dgm:prSet>
      <dgm:spPr/>
    </dgm:pt>
    <dgm:pt modelId="{AA29DE5E-3DB1-4DEE-8132-A598B0C314B0}" type="pres">
      <dgm:prSet presAssocID="{78E8D51F-E34B-442C-8C38-89DCEBF49C41}" presName="sibTrans" presStyleLbl="sibTrans2D1" presStyleIdx="1" presStyleCnt="2"/>
      <dgm:spPr/>
    </dgm:pt>
    <dgm:pt modelId="{AA8E557D-928D-458E-B540-51BABE838694}" type="pres">
      <dgm:prSet presAssocID="{78E8D51F-E34B-442C-8C38-89DCEBF49C41}" presName="connectorText" presStyleLbl="sibTrans2D1" presStyleIdx="1" presStyleCnt="2"/>
      <dgm:spPr/>
    </dgm:pt>
    <dgm:pt modelId="{184AC186-B07E-4B2B-B22F-016B8E4726E8}" type="pres">
      <dgm:prSet presAssocID="{0BF6F420-70B9-49D8-96BC-9248CD5A7DC3}" presName="node" presStyleLbl="node1" presStyleIdx="2" presStyleCnt="3" custScaleX="143275">
        <dgm:presLayoutVars>
          <dgm:bulletEnabled val="1"/>
        </dgm:presLayoutVars>
      </dgm:prSet>
      <dgm:spPr/>
    </dgm:pt>
  </dgm:ptLst>
  <dgm:cxnLst>
    <dgm:cxn modelId="{8C53D509-D771-45C3-A387-5028DACD423E}" type="presOf" srcId="{2C314B68-787A-406C-8DB3-0034E7B54D67}" destId="{AA25BDD5-3E44-4FCD-BB96-B54C3B42F9DC}" srcOrd="0" destOrd="0" presId="urn:microsoft.com/office/officeart/2005/8/layout/process2"/>
    <dgm:cxn modelId="{5626BF18-FAD8-4C52-A552-2034F79C86A9}" srcId="{4C8F3283-23AB-4445-B70B-9B11B6ACF8BE}" destId="{D1EE53E7-50DD-4E46-9467-12FC1800410C}" srcOrd="0" destOrd="0" parTransId="{78823A61-1652-484E-9612-9EEB894B9EE1}" sibTransId="{FEDBA8C5-5A26-485F-A114-EEA93B4F5BA2}"/>
    <dgm:cxn modelId="{456D201C-435C-488A-98A5-5EC020FC614F}" type="presOf" srcId="{FEDBA8C5-5A26-485F-A114-EEA93B4F5BA2}" destId="{D044A946-6B6E-4D4F-BA9F-8AC452D6E9EE}" srcOrd="1" destOrd="0" presId="urn:microsoft.com/office/officeart/2005/8/layout/process2"/>
    <dgm:cxn modelId="{FFFACA63-661D-4F45-AAAD-846C7FA21E04}" type="presOf" srcId="{0BF6F420-70B9-49D8-96BC-9248CD5A7DC3}" destId="{184AC186-B07E-4B2B-B22F-016B8E4726E8}" srcOrd="0" destOrd="0" presId="urn:microsoft.com/office/officeart/2005/8/layout/process2"/>
    <dgm:cxn modelId="{AA441772-7513-4165-A268-2ACF8B64A14F}" type="presOf" srcId="{78E8D51F-E34B-442C-8C38-89DCEBF49C41}" destId="{AA8E557D-928D-458E-B540-51BABE838694}" srcOrd="1" destOrd="0" presId="urn:microsoft.com/office/officeart/2005/8/layout/process2"/>
    <dgm:cxn modelId="{AFF65254-44D5-43A8-9EF9-A316885BED2B}" srcId="{4C8F3283-23AB-4445-B70B-9B11B6ACF8BE}" destId="{2C314B68-787A-406C-8DB3-0034E7B54D67}" srcOrd="1" destOrd="0" parTransId="{330A6A48-B15D-480C-957F-E1E6E3BC5D4B}" sibTransId="{78E8D51F-E34B-442C-8C38-89DCEBF49C41}"/>
    <dgm:cxn modelId="{435D9CBA-59D3-4D9D-8448-7809494A19EF}" srcId="{4C8F3283-23AB-4445-B70B-9B11B6ACF8BE}" destId="{0BF6F420-70B9-49D8-96BC-9248CD5A7DC3}" srcOrd="2" destOrd="0" parTransId="{1AB72F23-6B3F-4EC6-BC69-7C4F10F784A0}" sibTransId="{F7643995-85EE-407A-A8CA-AA46A8E811B0}"/>
    <dgm:cxn modelId="{6A387DE6-C262-4CD7-B81E-5E55FBECFD54}" type="presOf" srcId="{FEDBA8C5-5A26-485F-A114-EEA93B4F5BA2}" destId="{07B056AE-E16F-43C4-8A24-D30C7FEC5CF1}" srcOrd="0" destOrd="0" presId="urn:microsoft.com/office/officeart/2005/8/layout/process2"/>
    <dgm:cxn modelId="{AA3928E8-6064-468D-9F27-C2AABCECF1F2}" type="presOf" srcId="{4C8F3283-23AB-4445-B70B-9B11B6ACF8BE}" destId="{D4526D60-D4B5-47FB-91AF-CF9090C0D6FC}" srcOrd="0" destOrd="0" presId="urn:microsoft.com/office/officeart/2005/8/layout/process2"/>
    <dgm:cxn modelId="{F1277BF7-C1A7-4076-8267-34C15C886F63}" type="presOf" srcId="{78E8D51F-E34B-442C-8C38-89DCEBF49C41}" destId="{AA29DE5E-3DB1-4DEE-8132-A598B0C314B0}" srcOrd="0" destOrd="0" presId="urn:microsoft.com/office/officeart/2005/8/layout/process2"/>
    <dgm:cxn modelId="{C9BEBCFF-FD4E-45EC-AF9A-52F43D42074F}" type="presOf" srcId="{D1EE53E7-50DD-4E46-9467-12FC1800410C}" destId="{74FC9469-927C-42AB-A2E1-256B922E797A}" srcOrd="0" destOrd="0" presId="urn:microsoft.com/office/officeart/2005/8/layout/process2"/>
    <dgm:cxn modelId="{9D02ACC2-8A38-40A5-8920-4C9331AE8D54}" type="presParOf" srcId="{D4526D60-D4B5-47FB-91AF-CF9090C0D6FC}" destId="{74FC9469-927C-42AB-A2E1-256B922E797A}" srcOrd="0" destOrd="0" presId="urn:microsoft.com/office/officeart/2005/8/layout/process2"/>
    <dgm:cxn modelId="{D55FA471-DB34-4865-9875-E9CDC5B857E7}" type="presParOf" srcId="{D4526D60-D4B5-47FB-91AF-CF9090C0D6FC}" destId="{07B056AE-E16F-43C4-8A24-D30C7FEC5CF1}" srcOrd="1" destOrd="0" presId="urn:microsoft.com/office/officeart/2005/8/layout/process2"/>
    <dgm:cxn modelId="{123B2ED3-B868-45D4-A19C-63998754C5E6}" type="presParOf" srcId="{07B056AE-E16F-43C4-8A24-D30C7FEC5CF1}" destId="{D044A946-6B6E-4D4F-BA9F-8AC452D6E9EE}" srcOrd="0" destOrd="0" presId="urn:microsoft.com/office/officeart/2005/8/layout/process2"/>
    <dgm:cxn modelId="{4947614C-6966-401B-A953-501A77B77BBF}" type="presParOf" srcId="{D4526D60-D4B5-47FB-91AF-CF9090C0D6FC}" destId="{AA25BDD5-3E44-4FCD-BB96-B54C3B42F9DC}" srcOrd="2" destOrd="0" presId="urn:microsoft.com/office/officeart/2005/8/layout/process2"/>
    <dgm:cxn modelId="{370E23C7-E015-41DB-9782-0702D5E6CA0C}" type="presParOf" srcId="{D4526D60-D4B5-47FB-91AF-CF9090C0D6FC}" destId="{AA29DE5E-3DB1-4DEE-8132-A598B0C314B0}" srcOrd="3" destOrd="0" presId="urn:microsoft.com/office/officeart/2005/8/layout/process2"/>
    <dgm:cxn modelId="{1E0B23A6-1622-4D85-BF18-1F53F0E247C0}" type="presParOf" srcId="{AA29DE5E-3DB1-4DEE-8132-A598B0C314B0}" destId="{AA8E557D-928D-458E-B540-51BABE838694}" srcOrd="0" destOrd="0" presId="urn:microsoft.com/office/officeart/2005/8/layout/process2"/>
    <dgm:cxn modelId="{71113924-5C2E-4E58-9EBE-D0575641E133}" type="presParOf" srcId="{D4526D60-D4B5-47FB-91AF-CF9090C0D6FC}" destId="{184AC186-B07E-4B2B-B22F-016B8E4726E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773757-AA99-458D-942F-6E35CC6F10D7}" type="doc">
      <dgm:prSet loTypeId="urn:microsoft.com/office/officeart/2005/8/layout/bProcess3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FBC87772-ACB4-4534-8C1B-C7FE00B52709}">
      <dgm:prSet phldrT="[Текст]"/>
      <dgm:spPr/>
      <dgm:t>
        <a:bodyPr/>
        <a:lstStyle/>
        <a:p>
          <a:r>
            <a:rPr lang="ru-RU" dirty="0"/>
            <a:t>Оценка способности управлять проектами</a:t>
          </a:r>
        </a:p>
      </dgm:t>
    </dgm:pt>
    <dgm:pt modelId="{0DED19D3-B5DB-4CA2-8121-4ABBF8A673E5}" type="parTrans" cxnId="{4D51C3EA-50AD-4F14-81D0-96894A0D98F8}">
      <dgm:prSet/>
      <dgm:spPr/>
      <dgm:t>
        <a:bodyPr/>
        <a:lstStyle/>
        <a:p>
          <a:endParaRPr lang="ru-RU"/>
        </a:p>
      </dgm:t>
    </dgm:pt>
    <dgm:pt modelId="{91A7A97F-06C4-44E0-B68A-F9AA3351E4DC}" type="sibTrans" cxnId="{4D51C3EA-50AD-4F14-81D0-96894A0D98F8}">
      <dgm:prSet/>
      <dgm:spPr/>
      <dgm:t>
        <a:bodyPr/>
        <a:lstStyle/>
        <a:p>
          <a:endParaRPr lang="ru-RU"/>
        </a:p>
      </dgm:t>
    </dgm:pt>
    <dgm:pt modelId="{E5EB3E31-66BE-4DD3-9484-DF393AC9EC89}">
      <dgm:prSet phldrT="[Текст]"/>
      <dgm:spPr/>
      <dgm:t>
        <a:bodyPr/>
        <a:lstStyle/>
        <a:p>
          <a:r>
            <a:rPr lang="ru-RU" dirty="0"/>
            <a:t>Аудит текущих проектов</a:t>
          </a:r>
        </a:p>
      </dgm:t>
    </dgm:pt>
    <dgm:pt modelId="{11B12D92-C434-443E-994A-A472A3AFCB69}" type="parTrans" cxnId="{9CC42E2D-435A-4F51-86CA-F7D1C689BC19}">
      <dgm:prSet/>
      <dgm:spPr/>
      <dgm:t>
        <a:bodyPr/>
        <a:lstStyle/>
        <a:p>
          <a:endParaRPr lang="ru-RU"/>
        </a:p>
      </dgm:t>
    </dgm:pt>
    <dgm:pt modelId="{9A557CE6-736E-4CA2-BA84-A060A7112522}" type="sibTrans" cxnId="{9CC42E2D-435A-4F51-86CA-F7D1C689BC19}">
      <dgm:prSet/>
      <dgm:spPr/>
      <dgm:t>
        <a:bodyPr/>
        <a:lstStyle/>
        <a:p>
          <a:endParaRPr lang="ru-RU"/>
        </a:p>
      </dgm:t>
    </dgm:pt>
    <dgm:pt modelId="{92BF67D9-75EA-4F33-A1A4-3C7E42E08CDE}">
      <dgm:prSet phldrT="[Текст]"/>
      <dgm:spPr/>
      <dgm:t>
        <a:bodyPr/>
        <a:lstStyle/>
        <a:p>
          <a:r>
            <a:rPr lang="ru-RU" dirty="0"/>
            <a:t>Формирование реестра проектов</a:t>
          </a:r>
        </a:p>
      </dgm:t>
    </dgm:pt>
    <dgm:pt modelId="{6CB8334F-398A-4EB7-9922-A685011B61D3}" type="parTrans" cxnId="{ADFC60AF-5A8D-463C-B737-5738F0D108E4}">
      <dgm:prSet/>
      <dgm:spPr/>
      <dgm:t>
        <a:bodyPr/>
        <a:lstStyle/>
        <a:p>
          <a:endParaRPr lang="ru-RU"/>
        </a:p>
      </dgm:t>
    </dgm:pt>
    <dgm:pt modelId="{1505F9B6-5146-4CB6-A235-8D1A0AB73271}" type="sibTrans" cxnId="{ADFC60AF-5A8D-463C-B737-5738F0D108E4}">
      <dgm:prSet/>
      <dgm:spPr/>
      <dgm:t>
        <a:bodyPr/>
        <a:lstStyle/>
        <a:p>
          <a:endParaRPr lang="ru-RU"/>
        </a:p>
      </dgm:t>
    </dgm:pt>
    <dgm:pt modelId="{9F207324-09C2-4DDA-A876-AE61131C30FF}">
      <dgm:prSet phldrT="[Текст]"/>
      <dgm:spPr/>
      <dgm:t>
        <a:bodyPr/>
        <a:lstStyle/>
        <a:p>
          <a:r>
            <a:rPr lang="ru-RU" dirty="0"/>
            <a:t>Создание реестра ресурсов</a:t>
          </a:r>
        </a:p>
      </dgm:t>
    </dgm:pt>
    <dgm:pt modelId="{3ABB4B58-B520-406A-8380-DB1769660E53}" type="parTrans" cxnId="{FAC3FA16-9FA1-42F0-9E88-E1A3D009CD73}">
      <dgm:prSet/>
      <dgm:spPr/>
      <dgm:t>
        <a:bodyPr/>
        <a:lstStyle/>
        <a:p>
          <a:endParaRPr lang="ru-RU"/>
        </a:p>
      </dgm:t>
    </dgm:pt>
    <dgm:pt modelId="{F0E12B67-931A-4DBD-89B2-87F1B671AD63}" type="sibTrans" cxnId="{FAC3FA16-9FA1-42F0-9E88-E1A3D009CD73}">
      <dgm:prSet/>
      <dgm:spPr/>
      <dgm:t>
        <a:bodyPr/>
        <a:lstStyle/>
        <a:p>
          <a:endParaRPr lang="ru-RU"/>
        </a:p>
      </dgm:t>
    </dgm:pt>
    <dgm:pt modelId="{CB69E21D-FF82-4E9B-B864-48B7F3CC40CE}">
      <dgm:prSet phldrT="[Текст]"/>
      <dgm:spPr/>
      <dgm:t>
        <a:bodyPr/>
        <a:lstStyle/>
        <a:p>
          <a:r>
            <a:rPr lang="ru-RU" dirty="0"/>
            <a:t>Обучение руководства</a:t>
          </a:r>
        </a:p>
      </dgm:t>
    </dgm:pt>
    <dgm:pt modelId="{0A60D420-3C56-401A-B5C7-48F39D20B785}" type="parTrans" cxnId="{5B67D370-9F8F-4E65-BC32-8D17124A17CE}">
      <dgm:prSet/>
      <dgm:spPr/>
      <dgm:t>
        <a:bodyPr/>
        <a:lstStyle/>
        <a:p>
          <a:endParaRPr lang="ru-RU"/>
        </a:p>
      </dgm:t>
    </dgm:pt>
    <dgm:pt modelId="{7F7D402F-5DF5-4AFD-92A1-92E4C9A5376C}" type="sibTrans" cxnId="{5B67D370-9F8F-4E65-BC32-8D17124A17CE}">
      <dgm:prSet/>
      <dgm:spPr/>
      <dgm:t>
        <a:bodyPr/>
        <a:lstStyle/>
        <a:p>
          <a:endParaRPr lang="ru-RU"/>
        </a:p>
      </dgm:t>
    </dgm:pt>
    <dgm:pt modelId="{59B37BA3-17A9-4219-8ECC-8A88C06D0788}">
      <dgm:prSet phldrT="[Текст]"/>
      <dgm:spPr/>
      <dgm:t>
        <a:bodyPr/>
        <a:lstStyle/>
        <a:p>
          <a:r>
            <a:rPr lang="ru-RU" dirty="0"/>
            <a:t>Сопровождение проектного офиса</a:t>
          </a:r>
        </a:p>
      </dgm:t>
    </dgm:pt>
    <dgm:pt modelId="{1C5CEA02-7096-4B7B-8679-5E993109CEF1}" type="parTrans" cxnId="{21E2091F-DBCC-4290-8B51-CDAB89778F1E}">
      <dgm:prSet/>
      <dgm:spPr/>
      <dgm:t>
        <a:bodyPr/>
        <a:lstStyle/>
        <a:p>
          <a:endParaRPr lang="ru-RU"/>
        </a:p>
      </dgm:t>
    </dgm:pt>
    <dgm:pt modelId="{A22760C2-4B12-42BA-ABFD-8D98F1DF80FD}" type="sibTrans" cxnId="{21E2091F-DBCC-4290-8B51-CDAB89778F1E}">
      <dgm:prSet/>
      <dgm:spPr/>
      <dgm:t>
        <a:bodyPr/>
        <a:lstStyle/>
        <a:p>
          <a:endParaRPr lang="ru-RU"/>
        </a:p>
      </dgm:t>
    </dgm:pt>
    <dgm:pt modelId="{7D7FE891-251D-4666-8D2B-8593282CAD9B}">
      <dgm:prSet phldrT="[Текст]"/>
      <dgm:spPr/>
      <dgm:t>
        <a:bodyPr/>
        <a:lstStyle/>
        <a:p>
          <a:r>
            <a:rPr lang="ru-RU" dirty="0"/>
            <a:t>Разработка локального нормативного акта</a:t>
          </a:r>
        </a:p>
      </dgm:t>
    </dgm:pt>
    <dgm:pt modelId="{C7301754-E2DA-42F5-9499-CBBEAF51515C}" type="parTrans" cxnId="{2880E4FC-7B23-4330-8696-9B67CE0EC33E}">
      <dgm:prSet/>
      <dgm:spPr/>
      <dgm:t>
        <a:bodyPr/>
        <a:lstStyle/>
        <a:p>
          <a:endParaRPr lang="ru-RU"/>
        </a:p>
      </dgm:t>
    </dgm:pt>
    <dgm:pt modelId="{8544B896-1E94-402B-A6E3-501FA4F32F1B}" type="sibTrans" cxnId="{2880E4FC-7B23-4330-8696-9B67CE0EC33E}">
      <dgm:prSet/>
      <dgm:spPr/>
      <dgm:t>
        <a:bodyPr/>
        <a:lstStyle/>
        <a:p>
          <a:endParaRPr lang="ru-RU"/>
        </a:p>
      </dgm:t>
    </dgm:pt>
    <dgm:pt modelId="{CFB2BD21-AAAD-4338-AFDB-887ECA6CDD93}">
      <dgm:prSet phldrT="[Текст]"/>
      <dgm:spPr/>
      <dgm:t>
        <a:bodyPr/>
        <a:lstStyle/>
        <a:p>
          <a:r>
            <a:rPr lang="ru-RU" dirty="0"/>
            <a:t>Разработка должностных обязанностей</a:t>
          </a:r>
        </a:p>
      </dgm:t>
    </dgm:pt>
    <dgm:pt modelId="{D89802EE-FC44-40B4-A1BA-22CE07006BD8}" type="parTrans" cxnId="{4E062E1B-1924-4EA4-A035-040C17DF211D}">
      <dgm:prSet/>
      <dgm:spPr/>
      <dgm:t>
        <a:bodyPr/>
        <a:lstStyle/>
        <a:p>
          <a:endParaRPr lang="ru-RU"/>
        </a:p>
      </dgm:t>
    </dgm:pt>
    <dgm:pt modelId="{EBD3B8C7-1868-41C5-B06D-6F5C7B7F91B3}" type="sibTrans" cxnId="{4E062E1B-1924-4EA4-A035-040C17DF211D}">
      <dgm:prSet/>
      <dgm:spPr/>
      <dgm:t>
        <a:bodyPr/>
        <a:lstStyle/>
        <a:p>
          <a:endParaRPr lang="ru-RU"/>
        </a:p>
      </dgm:t>
    </dgm:pt>
    <dgm:pt modelId="{ADC6DA84-F5FE-4B1F-98A9-3EAFCF4D0E02}">
      <dgm:prSet phldrT="[Текст]"/>
      <dgm:spPr/>
      <dgm:t>
        <a:bodyPr/>
        <a:lstStyle/>
        <a:p>
          <a:r>
            <a:rPr lang="ru-RU" dirty="0"/>
            <a:t>Подбор кандидатов и прием их на работу</a:t>
          </a:r>
        </a:p>
      </dgm:t>
    </dgm:pt>
    <dgm:pt modelId="{BAE4F4F0-AD0F-4044-977D-CBBB3FF10EF9}" type="parTrans" cxnId="{A87E1273-13D1-4A3C-BAFF-C4986E3F9045}">
      <dgm:prSet/>
      <dgm:spPr/>
      <dgm:t>
        <a:bodyPr/>
        <a:lstStyle/>
        <a:p>
          <a:endParaRPr lang="ru-RU"/>
        </a:p>
      </dgm:t>
    </dgm:pt>
    <dgm:pt modelId="{19E663A5-F0CA-4324-85E8-AAD420E7EAE2}" type="sibTrans" cxnId="{A87E1273-13D1-4A3C-BAFF-C4986E3F9045}">
      <dgm:prSet/>
      <dgm:spPr/>
      <dgm:t>
        <a:bodyPr/>
        <a:lstStyle/>
        <a:p>
          <a:endParaRPr lang="ru-RU"/>
        </a:p>
      </dgm:t>
    </dgm:pt>
    <dgm:pt modelId="{9ED16D73-D6A6-44DC-806D-D9BA93987423}">
      <dgm:prSet phldrT="[Текст]"/>
      <dgm:spPr/>
      <dgm:t>
        <a:bodyPr/>
        <a:lstStyle/>
        <a:p>
          <a:r>
            <a:rPr lang="ru-RU" dirty="0"/>
            <a:t>Обучение и аттестация персонала</a:t>
          </a:r>
        </a:p>
      </dgm:t>
    </dgm:pt>
    <dgm:pt modelId="{519109A5-3EB0-45AA-B40E-5900687B6614}" type="parTrans" cxnId="{BD5C996B-CAFD-4F57-98DF-B61BC944FD06}">
      <dgm:prSet/>
      <dgm:spPr/>
      <dgm:t>
        <a:bodyPr/>
        <a:lstStyle/>
        <a:p>
          <a:endParaRPr lang="ru-RU"/>
        </a:p>
      </dgm:t>
    </dgm:pt>
    <dgm:pt modelId="{6D0B3FB7-DB71-4F6C-B2E5-B08B1F82B13D}" type="sibTrans" cxnId="{BD5C996B-CAFD-4F57-98DF-B61BC944FD06}">
      <dgm:prSet/>
      <dgm:spPr/>
      <dgm:t>
        <a:bodyPr/>
        <a:lstStyle/>
        <a:p>
          <a:endParaRPr lang="ru-RU"/>
        </a:p>
      </dgm:t>
    </dgm:pt>
    <dgm:pt modelId="{E4AB8D9D-959B-418E-8DE7-82CEDF77DD26}">
      <dgm:prSet phldrT="[Текст]"/>
      <dgm:spPr/>
      <dgm:t>
        <a:bodyPr/>
        <a:lstStyle/>
        <a:p>
          <a:r>
            <a:rPr lang="ru-RU" dirty="0"/>
            <a:t>Разработка форм отчетности</a:t>
          </a:r>
        </a:p>
      </dgm:t>
    </dgm:pt>
    <dgm:pt modelId="{BC149FAB-FD66-40A2-8479-108A82A937AD}" type="parTrans" cxnId="{ACAE6442-0F95-4BA4-8ECB-78B1CD97F98E}">
      <dgm:prSet/>
      <dgm:spPr/>
      <dgm:t>
        <a:bodyPr/>
        <a:lstStyle/>
        <a:p>
          <a:endParaRPr lang="ru-RU"/>
        </a:p>
      </dgm:t>
    </dgm:pt>
    <dgm:pt modelId="{6A12E89E-F958-4F66-A1A8-3DA8739CFABA}" type="sibTrans" cxnId="{ACAE6442-0F95-4BA4-8ECB-78B1CD97F98E}">
      <dgm:prSet/>
      <dgm:spPr/>
      <dgm:t>
        <a:bodyPr/>
        <a:lstStyle/>
        <a:p>
          <a:endParaRPr lang="ru-RU"/>
        </a:p>
      </dgm:t>
    </dgm:pt>
    <dgm:pt modelId="{6B990AE1-9F3C-41BE-B67C-EB99CFDDDE1D}">
      <dgm:prSet phldrT="[Текст]"/>
      <dgm:spPr/>
      <dgm:t>
        <a:bodyPr/>
        <a:lstStyle/>
        <a:p>
          <a:r>
            <a:rPr lang="ru-RU" dirty="0"/>
            <a:t>Внедрение в эксплуатацию</a:t>
          </a:r>
        </a:p>
      </dgm:t>
    </dgm:pt>
    <dgm:pt modelId="{DF8B7C07-9981-4BAD-B7B8-34A3D38DC5E9}" type="parTrans" cxnId="{469D11FB-F636-467C-9254-4B392A3D32C4}">
      <dgm:prSet/>
      <dgm:spPr/>
      <dgm:t>
        <a:bodyPr/>
        <a:lstStyle/>
        <a:p>
          <a:endParaRPr lang="ru-RU"/>
        </a:p>
      </dgm:t>
    </dgm:pt>
    <dgm:pt modelId="{F6692033-B4C2-43AB-AEFC-18932058030A}" type="sibTrans" cxnId="{469D11FB-F636-467C-9254-4B392A3D32C4}">
      <dgm:prSet/>
      <dgm:spPr/>
      <dgm:t>
        <a:bodyPr/>
        <a:lstStyle/>
        <a:p>
          <a:endParaRPr lang="ru-RU"/>
        </a:p>
      </dgm:t>
    </dgm:pt>
    <dgm:pt modelId="{4288410B-FA34-4468-9CD9-B205D24625E9}" type="pres">
      <dgm:prSet presAssocID="{90773757-AA99-458D-942F-6E35CC6F10D7}" presName="Name0" presStyleCnt="0">
        <dgm:presLayoutVars>
          <dgm:dir/>
          <dgm:resizeHandles val="exact"/>
        </dgm:presLayoutVars>
      </dgm:prSet>
      <dgm:spPr/>
    </dgm:pt>
    <dgm:pt modelId="{23C32DF5-C56A-4FE2-A057-14056FEA91C8}" type="pres">
      <dgm:prSet presAssocID="{FBC87772-ACB4-4534-8C1B-C7FE00B52709}" presName="node" presStyleLbl="node1" presStyleIdx="0" presStyleCnt="12">
        <dgm:presLayoutVars>
          <dgm:bulletEnabled val="1"/>
        </dgm:presLayoutVars>
      </dgm:prSet>
      <dgm:spPr/>
    </dgm:pt>
    <dgm:pt modelId="{40EF17F3-E7D8-4217-90F3-BF8E66CE109C}" type="pres">
      <dgm:prSet presAssocID="{91A7A97F-06C4-44E0-B68A-F9AA3351E4DC}" presName="sibTrans" presStyleLbl="sibTrans1D1" presStyleIdx="0" presStyleCnt="11"/>
      <dgm:spPr/>
    </dgm:pt>
    <dgm:pt modelId="{45F44DD3-564C-459D-9E1F-23CD1D1585BC}" type="pres">
      <dgm:prSet presAssocID="{91A7A97F-06C4-44E0-B68A-F9AA3351E4DC}" presName="connectorText" presStyleLbl="sibTrans1D1" presStyleIdx="0" presStyleCnt="11"/>
      <dgm:spPr/>
    </dgm:pt>
    <dgm:pt modelId="{7B8BB3EB-386C-41B1-B960-1D903FB87092}" type="pres">
      <dgm:prSet presAssocID="{E5EB3E31-66BE-4DD3-9484-DF393AC9EC89}" presName="node" presStyleLbl="node1" presStyleIdx="1" presStyleCnt="12">
        <dgm:presLayoutVars>
          <dgm:bulletEnabled val="1"/>
        </dgm:presLayoutVars>
      </dgm:prSet>
      <dgm:spPr/>
    </dgm:pt>
    <dgm:pt modelId="{241FBA38-2E80-4A98-9A15-1E80CD87536F}" type="pres">
      <dgm:prSet presAssocID="{9A557CE6-736E-4CA2-BA84-A060A7112522}" presName="sibTrans" presStyleLbl="sibTrans1D1" presStyleIdx="1" presStyleCnt="11"/>
      <dgm:spPr/>
    </dgm:pt>
    <dgm:pt modelId="{A0B2BCB5-CA67-4C05-B156-17956750FDB1}" type="pres">
      <dgm:prSet presAssocID="{9A557CE6-736E-4CA2-BA84-A060A7112522}" presName="connectorText" presStyleLbl="sibTrans1D1" presStyleIdx="1" presStyleCnt="11"/>
      <dgm:spPr/>
    </dgm:pt>
    <dgm:pt modelId="{76B8FE2A-6145-45AA-8C52-F28D2859773F}" type="pres">
      <dgm:prSet presAssocID="{92BF67D9-75EA-4F33-A1A4-3C7E42E08CDE}" presName="node" presStyleLbl="node1" presStyleIdx="2" presStyleCnt="12">
        <dgm:presLayoutVars>
          <dgm:bulletEnabled val="1"/>
        </dgm:presLayoutVars>
      </dgm:prSet>
      <dgm:spPr/>
    </dgm:pt>
    <dgm:pt modelId="{310DA016-6733-4789-BA27-02583C771F21}" type="pres">
      <dgm:prSet presAssocID="{1505F9B6-5146-4CB6-A235-8D1A0AB73271}" presName="sibTrans" presStyleLbl="sibTrans1D1" presStyleIdx="2" presStyleCnt="11"/>
      <dgm:spPr/>
    </dgm:pt>
    <dgm:pt modelId="{4933D6EA-1846-47BF-BC4E-085103D6E645}" type="pres">
      <dgm:prSet presAssocID="{1505F9B6-5146-4CB6-A235-8D1A0AB73271}" presName="connectorText" presStyleLbl="sibTrans1D1" presStyleIdx="2" presStyleCnt="11"/>
      <dgm:spPr/>
    </dgm:pt>
    <dgm:pt modelId="{47E597F4-EBA1-497F-A6A8-7577BBC9C0AE}" type="pres">
      <dgm:prSet presAssocID="{9F207324-09C2-4DDA-A876-AE61131C30FF}" presName="node" presStyleLbl="node1" presStyleIdx="3" presStyleCnt="12">
        <dgm:presLayoutVars>
          <dgm:bulletEnabled val="1"/>
        </dgm:presLayoutVars>
      </dgm:prSet>
      <dgm:spPr/>
    </dgm:pt>
    <dgm:pt modelId="{13186D7E-7937-45E4-AD3F-213EB22EA3BB}" type="pres">
      <dgm:prSet presAssocID="{F0E12B67-931A-4DBD-89B2-87F1B671AD63}" presName="sibTrans" presStyleLbl="sibTrans1D1" presStyleIdx="3" presStyleCnt="11"/>
      <dgm:spPr/>
    </dgm:pt>
    <dgm:pt modelId="{679DCC0E-0A2C-4F69-A914-4BF681A52E4A}" type="pres">
      <dgm:prSet presAssocID="{F0E12B67-931A-4DBD-89B2-87F1B671AD63}" presName="connectorText" presStyleLbl="sibTrans1D1" presStyleIdx="3" presStyleCnt="11"/>
      <dgm:spPr/>
    </dgm:pt>
    <dgm:pt modelId="{FF14F298-205D-4116-804F-20BFCD1BBC7A}" type="pres">
      <dgm:prSet presAssocID="{CB69E21D-FF82-4E9B-B864-48B7F3CC40CE}" presName="node" presStyleLbl="node1" presStyleIdx="4" presStyleCnt="12">
        <dgm:presLayoutVars>
          <dgm:bulletEnabled val="1"/>
        </dgm:presLayoutVars>
      </dgm:prSet>
      <dgm:spPr/>
    </dgm:pt>
    <dgm:pt modelId="{3102C174-8AEA-4399-B99E-9277E91AE607}" type="pres">
      <dgm:prSet presAssocID="{7F7D402F-5DF5-4AFD-92A1-92E4C9A5376C}" presName="sibTrans" presStyleLbl="sibTrans1D1" presStyleIdx="4" presStyleCnt="11"/>
      <dgm:spPr/>
    </dgm:pt>
    <dgm:pt modelId="{E890501C-40A9-42ED-83E9-5D6CB1095E17}" type="pres">
      <dgm:prSet presAssocID="{7F7D402F-5DF5-4AFD-92A1-92E4C9A5376C}" presName="connectorText" presStyleLbl="sibTrans1D1" presStyleIdx="4" presStyleCnt="11"/>
      <dgm:spPr/>
    </dgm:pt>
    <dgm:pt modelId="{6F1A2EED-3959-48C3-9BA7-2798039CF135}" type="pres">
      <dgm:prSet presAssocID="{7D7FE891-251D-4666-8D2B-8593282CAD9B}" presName="node" presStyleLbl="node1" presStyleIdx="5" presStyleCnt="12">
        <dgm:presLayoutVars>
          <dgm:bulletEnabled val="1"/>
        </dgm:presLayoutVars>
      </dgm:prSet>
      <dgm:spPr/>
    </dgm:pt>
    <dgm:pt modelId="{E3611676-1326-4621-AE92-CB5B7E2B6B66}" type="pres">
      <dgm:prSet presAssocID="{8544B896-1E94-402B-A6E3-501FA4F32F1B}" presName="sibTrans" presStyleLbl="sibTrans1D1" presStyleIdx="5" presStyleCnt="11"/>
      <dgm:spPr/>
    </dgm:pt>
    <dgm:pt modelId="{88F0CAB6-55B7-49CF-ADE8-D03197A3B681}" type="pres">
      <dgm:prSet presAssocID="{8544B896-1E94-402B-A6E3-501FA4F32F1B}" presName="connectorText" presStyleLbl="sibTrans1D1" presStyleIdx="5" presStyleCnt="11"/>
      <dgm:spPr/>
    </dgm:pt>
    <dgm:pt modelId="{D62A96A2-1792-4C8F-A6DB-E19C77530180}" type="pres">
      <dgm:prSet presAssocID="{CFB2BD21-AAAD-4338-AFDB-887ECA6CDD93}" presName="node" presStyleLbl="node1" presStyleIdx="6" presStyleCnt="12">
        <dgm:presLayoutVars>
          <dgm:bulletEnabled val="1"/>
        </dgm:presLayoutVars>
      </dgm:prSet>
      <dgm:spPr/>
    </dgm:pt>
    <dgm:pt modelId="{674F8032-B043-40DA-BF7E-D3B943D6C8DC}" type="pres">
      <dgm:prSet presAssocID="{EBD3B8C7-1868-41C5-B06D-6F5C7B7F91B3}" presName="sibTrans" presStyleLbl="sibTrans1D1" presStyleIdx="6" presStyleCnt="11"/>
      <dgm:spPr/>
    </dgm:pt>
    <dgm:pt modelId="{CCC2FC9D-C076-4F2A-AB11-1D80FE1B0B71}" type="pres">
      <dgm:prSet presAssocID="{EBD3B8C7-1868-41C5-B06D-6F5C7B7F91B3}" presName="connectorText" presStyleLbl="sibTrans1D1" presStyleIdx="6" presStyleCnt="11"/>
      <dgm:spPr/>
    </dgm:pt>
    <dgm:pt modelId="{BFF2214D-8E33-455E-9C12-79FB286C5FE5}" type="pres">
      <dgm:prSet presAssocID="{ADC6DA84-F5FE-4B1F-98A9-3EAFCF4D0E02}" presName="node" presStyleLbl="node1" presStyleIdx="7" presStyleCnt="12">
        <dgm:presLayoutVars>
          <dgm:bulletEnabled val="1"/>
        </dgm:presLayoutVars>
      </dgm:prSet>
      <dgm:spPr/>
    </dgm:pt>
    <dgm:pt modelId="{6826A619-37D8-46E3-91A8-EE5FF2D7A231}" type="pres">
      <dgm:prSet presAssocID="{19E663A5-F0CA-4324-85E8-AAD420E7EAE2}" presName="sibTrans" presStyleLbl="sibTrans1D1" presStyleIdx="7" presStyleCnt="11"/>
      <dgm:spPr/>
    </dgm:pt>
    <dgm:pt modelId="{0B4AA29B-5241-4C55-9696-E5DAE2CACE2C}" type="pres">
      <dgm:prSet presAssocID="{19E663A5-F0CA-4324-85E8-AAD420E7EAE2}" presName="connectorText" presStyleLbl="sibTrans1D1" presStyleIdx="7" presStyleCnt="11"/>
      <dgm:spPr/>
    </dgm:pt>
    <dgm:pt modelId="{9CE42B19-5AE1-4477-80B4-C8BEAAFE8E10}" type="pres">
      <dgm:prSet presAssocID="{9ED16D73-D6A6-44DC-806D-D9BA93987423}" presName="node" presStyleLbl="node1" presStyleIdx="8" presStyleCnt="12">
        <dgm:presLayoutVars>
          <dgm:bulletEnabled val="1"/>
        </dgm:presLayoutVars>
      </dgm:prSet>
      <dgm:spPr/>
    </dgm:pt>
    <dgm:pt modelId="{65C0D1CE-0E76-403F-9E6B-6C2134C74A0C}" type="pres">
      <dgm:prSet presAssocID="{6D0B3FB7-DB71-4F6C-B2E5-B08B1F82B13D}" presName="sibTrans" presStyleLbl="sibTrans1D1" presStyleIdx="8" presStyleCnt="11"/>
      <dgm:spPr/>
    </dgm:pt>
    <dgm:pt modelId="{3AD7811C-34B6-403D-916D-B42F8A0C592A}" type="pres">
      <dgm:prSet presAssocID="{6D0B3FB7-DB71-4F6C-B2E5-B08B1F82B13D}" presName="connectorText" presStyleLbl="sibTrans1D1" presStyleIdx="8" presStyleCnt="11"/>
      <dgm:spPr/>
    </dgm:pt>
    <dgm:pt modelId="{8D8F7A41-2772-4DA5-ACF9-B1B295A90E79}" type="pres">
      <dgm:prSet presAssocID="{E4AB8D9D-959B-418E-8DE7-82CEDF77DD26}" presName="node" presStyleLbl="node1" presStyleIdx="9" presStyleCnt="12">
        <dgm:presLayoutVars>
          <dgm:bulletEnabled val="1"/>
        </dgm:presLayoutVars>
      </dgm:prSet>
      <dgm:spPr/>
    </dgm:pt>
    <dgm:pt modelId="{3ED5AC13-2EF5-444C-ADBC-A185807ED86B}" type="pres">
      <dgm:prSet presAssocID="{6A12E89E-F958-4F66-A1A8-3DA8739CFABA}" presName="sibTrans" presStyleLbl="sibTrans1D1" presStyleIdx="9" presStyleCnt="11"/>
      <dgm:spPr/>
    </dgm:pt>
    <dgm:pt modelId="{779C7D46-BD03-48AD-8011-CC548B3CC574}" type="pres">
      <dgm:prSet presAssocID="{6A12E89E-F958-4F66-A1A8-3DA8739CFABA}" presName="connectorText" presStyleLbl="sibTrans1D1" presStyleIdx="9" presStyleCnt="11"/>
      <dgm:spPr/>
    </dgm:pt>
    <dgm:pt modelId="{27CFD724-EBAA-4101-B734-4A4E07B96A18}" type="pres">
      <dgm:prSet presAssocID="{6B990AE1-9F3C-41BE-B67C-EB99CFDDDE1D}" presName="node" presStyleLbl="node1" presStyleIdx="10" presStyleCnt="12">
        <dgm:presLayoutVars>
          <dgm:bulletEnabled val="1"/>
        </dgm:presLayoutVars>
      </dgm:prSet>
      <dgm:spPr/>
    </dgm:pt>
    <dgm:pt modelId="{67AF9AF4-47B4-42FA-B2D9-B52A968F3B46}" type="pres">
      <dgm:prSet presAssocID="{F6692033-B4C2-43AB-AEFC-18932058030A}" presName="sibTrans" presStyleLbl="sibTrans1D1" presStyleIdx="10" presStyleCnt="11"/>
      <dgm:spPr/>
    </dgm:pt>
    <dgm:pt modelId="{F8AF5C50-6A4D-4E5D-ABDE-F6D23E161C08}" type="pres">
      <dgm:prSet presAssocID="{F6692033-B4C2-43AB-AEFC-18932058030A}" presName="connectorText" presStyleLbl="sibTrans1D1" presStyleIdx="10" presStyleCnt="11"/>
      <dgm:spPr/>
    </dgm:pt>
    <dgm:pt modelId="{21DCD44B-FD1D-4D0C-A584-5C21D8818493}" type="pres">
      <dgm:prSet presAssocID="{59B37BA3-17A9-4219-8ECC-8A88C06D0788}" presName="node" presStyleLbl="node1" presStyleIdx="11" presStyleCnt="12">
        <dgm:presLayoutVars>
          <dgm:bulletEnabled val="1"/>
        </dgm:presLayoutVars>
      </dgm:prSet>
      <dgm:spPr/>
    </dgm:pt>
  </dgm:ptLst>
  <dgm:cxnLst>
    <dgm:cxn modelId="{903A1C0E-5EE4-4940-A021-30A1A8249969}" type="presOf" srcId="{7F7D402F-5DF5-4AFD-92A1-92E4C9A5376C}" destId="{3102C174-8AEA-4399-B99E-9277E91AE607}" srcOrd="0" destOrd="0" presId="urn:microsoft.com/office/officeart/2005/8/layout/bProcess3"/>
    <dgm:cxn modelId="{105D490F-A517-4685-8D99-C11934AEED5E}" type="presOf" srcId="{F0E12B67-931A-4DBD-89B2-87F1B671AD63}" destId="{13186D7E-7937-45E4-AD3F-213EB22EA3BB}" srcOrd="0" destOrd="0" presId="urn:microsoft.com/office/officeart/2005/8/layout/bProcess3"/>
    <dgm:cxn modelId="{16AA6512-CF73-4544-9C66-4A6605131371}" type="presOf" srcId="{9ED16D73-D6A6-44DC-806D-D9BA93987423}" destId="{9CE42B19-5AE1-4477-80B4-C8BEAAFE8E10}" srcOrd="0" destOrd="0" presId="urn:microsoft.com/office/officeart/2005/8/layout/bProcess3"/>
    <dgm:cxn modelId="{FAC3FA16-9FA1-42F0-9E88-E1A3D009CD73}" srcId="{90773757-AA99-458D-942F-6E35CC6F10D7}" destId="{9F207324-09C2-4DDA-A876-AE61131C30FF}" srcOrd="3" destOrd="0" parTransId="{3ABB4B58-B520-406A-8380-DB1769660E53}" sibTransId="{F0E12B67-931A-4DBD-89B2-87F1B671AD63}"/>
    <dgm:cxn modelId="{FE7C651A-8D3B-4AD3-A1B3-A906897F3C35}" type="presOf" srcId="{CFB2BD21-AAAD-4338-AFDB-887ECA6CDD93}" destId="{D62A96A2-1792-4C8F-A6DB-E19C77530180}" srcOrd="0" destOrd="0" presId="urn:microsoft.com/office/officeart/2005/8/layout/bProcess3"/>
    <dgm:cxn modelId="{4E062E1B-1924-4EA4-A035-040C17DF211D}" srcId="{90773757-AA99-458D-942F-6E35CC6F10D7}" destId="{CFB2BD21-AAAD-4338-AFDB-887ECA6CDD93}" srcOrd="6" destOrd="0" parTransId="{D89802EE-FC44-40B4-A1BA-22CE07006BD8}" sibTransId="{EBD3B8C7-1868-41C5-B06D-6F5C7B7F91B3}"/>
    <dgm:cxn modelId="{21E2091F-DBCC-4290-8B51-CDAB89778F1E}" srcId="{90773757-AA99-458D-942F-6E35CC6F10D7}" destId="{59B37BA3-17A9-4219-8ECC-8A88C06D0788}" srcOrd="11" destOrd="0" parTransId="{1C5CEA02-7096-4B7B-8679-5E993109CEF1}" sibTransId="{A22760C2-4B12-42BA-ABFD-8D98F1DF80FD}"/>
    <dgm:cxn modelId="{5F153626-5413-4F31-98BB-AA6F023C664E}" type="presOf" srcId="{9F207324-09C2-4DDA-A876-AE61131C30FF}" destId="{47E597F4-EBA1-497F-A6A8-7577BBC9C0AE}" srcOrd="0" destOrd="0" presId="urn:microsoft.com/office/officeart/2005/8/layout/bProcess3"/>
    <dgm:cxn modelId="{9CC42E2D-435A-4F51-86CA-F7D1C689BC19}" srcId="{90773757-AA99-458D-942F-6E35CC6F10D7}" destId="{E5EB3E31-66BE-4DD3-9484-DF393AC9EC89}" srcOrd="1" destOrd="0" parTransId="{11B12D92-C434-443E-994A-A472A3AFCB69}" sibTransId="{9A557CE6-736E-4CA2-BA84-A060A7112522}"/>
    <dgm:cxn modelId="{A39BC332-82BA-4ED1-BEE6-4315C29FD522}" type="presOf" srcId="{1505F9B6-5146-4CB6-A235-8D1A0AB73271}" destId="{310DA016-6733-4789-BA27-02583C771F21}" srcOrd="0" destOrd="0" presId="urn:microsoft.com/office/officeart/2005/8/layout/bProcess3"/>
    <dgm:cxn modelId="{ACAE6442-0F95-4BA4-8ECB-78B1CD97F98E}" srcId="{90773757-AA99-458D-942F-6E35CC6F10D7}" destId="{E4AB8D9D-959B-418E-8DE7-82CEDF77DD26}" srcOrd="9" destOrd="0" parTransId="{BC149FAB-FD66-40A2-8479-108A82A937AD}" sibTransId="{6A12E89E-F958-4F66-A1A8-3DA8739CFABA}"/>
    <dgm:cxn modelId="{9E6C2145-BB7A-4E3C-B76C-4C86689E52CA}" type="presOf" srcId="{19E663A5-F0CA-4324-85E8-AAD420E7EAE2}" destId="{6826A619-37D8-46E3-91A8-EE5FF2D7A231}" srcOrd="0" destOrd="0" presId="urn:microsoft.com/office/officeart/2005/8/layout/bProcess3"/>
    <dgm:cxn modelId="{6B889265-080B-4FD7-A163-78169D858AFE}" type="presOf" srcId="{91A7A97F-06C4-44E0-B68A-F9AA3351E4DC}" destId="{45F44DD3-564C-459D-9E1F-23CD1D1585BC}" srcOrd="1" destOrd="0" presId="urn:microsoft.com/office/officeart/2005/8/layout/bProcess3"/>
    <dgm:cxn modelId="{F5E34A67-894D-4749-97A1-7F5CB24039CF}" type="presOf" srcId="{ADC6DA84-F5FE-4B1F-98A9-3EAFCF4D0E02}" destId="{BFF2214D-8E33-455E-9C12-79FB286C5FE5}" srcOrd="0" destOrd="0" presId="urn:microsoft.com/office/officeart/2005/8/layout/bProcess3"/>
    <dgm:cxn modelId="{9BEE6D69-81C2-4FC7-AFAB-42913EE7CFC8}" type="presOf" srcId="{9A557CE6-736E-4CA2-BA84-A060A7112522}" destId="{241FBA38-2E80-4A98-9A15-1E80CD87536F}" srcOrd="0" destOrd="0" presId="urn:microsoft.com/office/officeart/2005/8/layout/bProcess3"/>
    <dgm:cxn modelId="{BD5C996B-CAFD-4F57-98DF-B61BC944FD06}" srcId="{90773757-AA99-458D-942F-6E35CC6F10D7}" destId="{9ED16D73-D6A6-44DC-806D-D9BA93987423}" srcOrd="8" destOrd="0" parTransId="{519109A5-3EB0-45AA-B40E-5900687B6614}" sibTransId="{6D0B3FB7-DB71-4F6C-B2E5-B08B1F82B13D}"/>
    <dgm:cxn modelId="{ECE4714C-CBA8-497C-BB91-802C9E47DC98}" type="presOf" srcId="{92BF67D9-75EA-4F33-A1A4-3C7E42E08CDE}" destId="{76B8FE2A-6145-45AA-8C52-F28D2859773F}" srcOrd="0" destOrd="0" presId="urn:microsoft.com/office/officeart/2005/8/layout/bProcess3"/>
    <dgm:cxn modelId="{5B67D370-9F8F-4E65-BC32-8D17124A17CE}" srcId="{90773757-AA99-458D-942F-6E35CC6F10D7}" destId="{CB69E21D-FF82-4E9B-B864-48B7F3CC40CE}" srcOrd="4" destOrd="0" parTransId="{0A60D420-3C56-401A-B5C7-48F39D20B785}" sibTransId="{7F7D402F-5DF5-4AFD-92A1-92E4C9A5376C}"/>
    <dgm:cxn modelId="{A87E1273-13D1-4A3C-BAFF-C4986E3F9045}" srcId="{90773757-AA99-458D-942F-6E35CC6F10D7}" destId="{ADC6DA84-F5FE-4B1F-98A9-3EAFCF4D0E02}" srcOrd="7" destOrd="0" parTransId="{BAE4F4F0-AD0F-4044-977D-CBBB3FF10EF9}" sibTransId="{19E663A5-F0CA-4324-85E8-AAD420E7EAE2}"/>
    <dgm:cxn modelId="{7290C755-63BA-4D4F-8B45-80B243260E2F}" type="presOf" srcId="{1505F9B6-5146-4CB6-A235-8D1A0AB73271}" destId="{4933D6EA-1846-47BF-BC4E-085103D6E645}" srcOrd="1" destOrd="0" presId="urn:microsoft.com/office/officeart/2005/8/layout/bProcess3"/>
    <dgm:cxn modelId="{B208425A-06D4-4769-B794-0845A55D6A43}" type="presOf" srcId="{EBD3B8C7-1868-41C5-B06D-6F5C7B7F91B3}" destId="{674F8032-B043-40DA-BF7E-D3B943D6C8DC}" srcOrd="0" destOrd="0" presId="urn:microsoft.com/office/officeart/2005/8/layout/bProcess3"/>
    <dgm:cxn modelId="{BD72787A-0496-4531-B8FD-113BD648B87B}" type="presOf" srcId="{7D7FE891-251D-4666-8D2B-8593282CAD9B}" destId="{6F1A2EED-3959-48C3-9BA7-2798039CF135}" srcOrd="0" destOrd="0" presId="urn:microsoft.com/office/officeart/2005/8/layout/bProcess3"/>
    <dgm:cxn modelId="{88397D7A-EC55-4E3D-A4A3-4A290E0A64F0}" type="presOf" srcId="{59B37BA3-17A9-4219-8ECC-8A88C06D0788}" destId="{21DCD44B-FD1D-4D0C-A584-5C21D8818493}" srcOrd="0" destOrd="0" presId="urn:microsoft.com/office/officeart/2005/8/layout/bProcess3"/>
    <dgm:cxn modelId="{3B164387-8A0F-4D8A-90E4-FE1D77C789E9}" type="presOf" srcId="{E5EB3E31-66BE-4DD3-9484-DF393AC9EC89}" destId="{7B8BB3EB-386C-41B1-B960-1D903FB87092}" srcOrd="0" destOrd="0" presId="urn:microsoft.com/office/officeart/2005/8/layout/bProcess3"/>
    <dgm:cxn modelId="{0474928B-EC29-494B-BBDC-A6511A184895}" type="presOf" srcId="{F6692033-B4C2-43AB-AEFC-18932058030A}" destId="{67AF9AF4-47B4-42FA-B2D9-B52A968F3B46}" srcOrd="0" destOrd="0" presId="urn:microsoft.com/office/officeart/2005/8/layout/bProcess3"/>
    <dgm:cxn modelId="{4148278C-0AB8-4E6C-8544-228A88A0B836}" type="presOf" srcId="{6A12E89E-F958-4F66-A1A8-3DA8739CFABA}" destId="{3ED5AC13-2EF5-444C-ADBC-A185807ED86B}" srcOrd="0" destOrd="0" presId="urn:microsoft.com/office/officeart/2005/8/layout/bProcess3"/>
    <dgm:cxn modelId="{BB2A2698-5049-49FB-B29E-6DC7E5F5EC9B}" type="presOf" srcId="{9A557CE6-736E-4CA2-BA84-A060A7112522}" destId="{A0B2BCB5-CA67-4C05-B156-17956750FDB1}" srcOrd="1" destOrd="0" presId="urn:microsoft.com/office/officeart/2005/8/layout/bProcess3"/>
    <dgm:cxn modelId="{ADFC60AF-5A8D-463C-B737-5738F0D108E4}" srcId="{90773757-AA99-458D-942F-6E35CC6F10D7}" destId="{92BF67D9-75EA-4F33-A1A4-3C7E42E08CDE}" srcOrd="2" destOrd="0" parTransId="{6CB8334F-398A-4EB7-9922-A685011B61D3}" sibTransId="{1505F9B6-5146-4CB6-A235-8D1A0AB73271}"/>
    <dgm:cxn modelId="{C182A7B2-F48F-4892-A78F-7FC753B357D3}" type="presOf" srcId="{E4AB8D9D-959B-418E-8DE7-82CEDF77DD26}" destId="{8D8F7A41-2772-4DA5-ACF9-B1B295A90E79}" srcOrd="0" destOrd="0" presId="urn:microsoft.com/office/officeart/2005/8/layout/bProcess3"/>
    <dgm:cxn modelId="{EF5383B5-6A39-4FC4-A635-DDE2FFFB6B01}" type="presOf" srcId="{F6692033-B4C2-43AB-AEFC-18932058030A}" destId="{F8AF5C50-6A4D-4E5D-ABDE-F6D23E161C08}" srcOrd="1" destOrd="0" presId="urn:microsoft.com/office/officeart/2005/8/layout/bProcess3"/>
    <dgm:cxn modelId="{8DC735B6-104D-42B1-9B20-563BB7FB9E25}" type="presOf" srcId="{7F7D402F-5DF5-4AFD-92A1-92E4C9A5376C}" destId="{E890501C-40A9-42ED-83E9-5D6CB1095E17}" srcOrd="1" destOrd="0" presId="urn:microsoft.com/office/officeart/2005/8/layout/bProcess3"/>
    <dgm:cxn modelId="{869F13BB-C8E1-4AB0-8E15-3B8863B56CA9}" type="presOf" srcId="{CB69E21D-FF82-4E9B-B864-48B7F3CC40CE}" destId="{FF14F298-205D-4116-804F-20BFCD1BBC7A}" srcOrd="0" destOrd="0" presId="urn:microsoft.com/office/officeart/2005/8/layout/bProcess3"/>
    <dgm:cxn modelId="{AB686EBE-0703-4869-A4D6-6A0A4ADC3F71}" type="presOf" srcId="{F0E12B67-931A-4DBD-89B2-87F1B671AD63}" destId="{679DCC0E-0A2C-4F69-A914-4BF681A52E4A}" srcOrd="1" destOrd="0" presId="urn:microsoft.com/office/officeart/2005/8/layout/bProcess3"/>
    <dgm:cxn modelId="{F0A0F1C8-82D9-4560-B9C8-B3689B3BDEF7}" type="presOf" srcId="{8544B896-1E94-402B-A6E3-501FA4F32F1B}" destId="{E3611676-1326-4621-AE92-CB5B7E2B6B66}" srcOrd="0" destOrd="0" presId="urn:microsoft.com/office/officeart/2005/8/layout/bProcess3"/>
    <dgm:cxn modelId="{C94605CA-8034-4268-B846-C2EB64C6C50A}" type="presOf" srcId="{6B990AE1-9F3C-41BE-B67C-EB99CFDDDE1D}" destId="{27CFD724-EBAA-4101-B734-4A4E07B96A18}" srcOrd="0" destOrd="0" presId="urn:microsoft.com/office/officeart/2005/8/layout/bProcess3"/>
    <dgm:cxn modelId="{FC9E5ECD-F2A0-41B0-BC0C-37442BB4B0A9}" type="presOf" srcId="{91A7A97F-06C4-44E0-B68A-F9AA3351E4DC}" destId="{40EF17F3-E7D8-4217-90F3-BF8E66CE109C}" srcOrd="0" destOrd="0" presId="urn:microsoft.com/office/officeart/2005/8/layout/bProcess3"/>
    <dgm:cxn modelId="{EBB96ED5-1F76-40C5-858F-37C798FB3DCC}" type="presOf" srcId="{6D0B3FB7-DB71-4F6C-B2E5-B08B1F82B13D}" destId="{65C0D1CE-0E76-403F-9E6B-6C2134C74A0C}" srcOrd="0" destOrd="0" presId="urn:microsoft.com/office/officeart/2005/8/layout/bProcess3"/>
    <dgm:cxn modelId="{6D0B11DB-5BBC-4AC5-935E-40C39946874A}" type="presOf" srcId="{EBD3B8C7-1868-41C5-B06D-6F5C7B7F91B3}" destId="{CCC2FC9D-C076-4F2A-AB11-1D80FE1B0B71}" srcOrd="1" destOrd="0" presId="urn:microsoft.com/office/officeart/2005/8/layout/bProcess3"/>
    <dgm:cxn modelId="{50EF54DD-A236-4C09-9F78-3B4A65843531}" type="presOf" srcId="{90773757-AA99-458D-942F-6E35CC6F10D7}" destId="{4288410B-FA34-4468-9CD9-B205D24625E9}" srcOrd="0" destOrd="0" presId="urn:microsoft.com/office/officeart/2005/8/layout/bProcess3"/>
    <dgm:cxn modelId="{5E8B86DD-D780-4551-A880-B6ABAE4CEDE1}" type="presOf" srcId="{FBC87772-ACB4-4534-8C1B-C7FE00B52709}" destId="{23C32DF5-C56A-4FE2-A057-14056FEA91C8}" srcOrd="0" destOrd="0" presId="urn:microsoft.com/office/officeart/2005/8/layout/bProcess3"/>
    <dgm:cxn modelId="{D22CA4E0-1F03-4DB0-B937-97ABB01C4A4E}" type="presOf" srcId="{6D0B3FB7-DB71-4F6C-B2E5-B08B1F82B13D}" destId="{3AD7811C-34B6-403D-916D-B42F8A0C592A}" srcOrd="1" destOrd="0" presId="urn:microsoft.com/office/officeart/2005/8/layout/bProcess3"/>
    <dgm:cxn modelId="{BFF902E1-2D80-4B77-A022-9E97E43D7263}" type="presOf" srcId="{19E663A5-F0CA-4324-85E8-AAD420E7EAE2}" destId="{0B4AA29B-5241-4C55-9696-E5DAE2CACE2C}" srcOrd="1" destOrd="0" presId="urn:microsoft.com/office/officeart/2005/8/layout/bProcess3"/>
    <dgm:cxn modelId="{70093EE9-1C4A-4C34-B26E-7ECC8BC1DCB1}" type="presOf" srcId="{6A12E89E-F958-4F66-A1A8-3DA8739CFABA}" destId="{779C7D46-BD03-48AD-8011-CC548B3CC574}" srcOrd="1" destOrd="0" presId="urn:microsoft.com/office/officeart/2005/8/layout/bProcess3"/>
    <dgm:cxn modelId="{E68AE7E9-D6B5-40E9-9D2C-75D48C8A37E8}" type="presOf" srcId="{8544B896-1E94-402B-A6E3-501FA4F32F1B}" destId="{88F0CAB6-55B7-49CF-ADE8-D03197A3B681}" srcOrd="1" destOrd="0" presId="urn:microsoft.com/office/officeart/2005/8/layout/bProcess3"/>
    <dgm:cxn modelId="{4D51C3EA-50AD-4F14-81D0-96894A0D98F8}" srcId="{90773757-AA99-458D-942F-6E35CC6F10D7}" destId="{FBC87772-ACB4-4534-8C1B-C7FE00B52709}" srcOrd="0" destOrd="0" parTransId="{0DED19D3-B5DB-4CA2-8121-4ABBF8A673E5}" sibTransId="{91A7A97F-06C4-44E0-B68A-F9AA3351E4DC}"/>
    <dgm:cxn modelId="{469D11FB-F636-467C-9254-4B392A3D32C4}" srcId="{90773757-AA99-458D-942F-6E35CC6F10D7}" destId="{6B990AE1-9F3C-41BE-B67C-EB99CFDDDE1D}" srcOrd="10" destOrd="0" parTransId="{DF8B7C07-9981-4BAD-B7B8-34A3D38DC5E9}" sibTransId="{F6692033-B4C2-43AB-AEFC-18932058030A}"/>
    <dgm:cxn modelId="{2880E4FC-7B23-4330-8696-9B67CE0EC33E}" srcId="{90773757-AA99-458D-942F-6E35CC6F10D7}" destId="{7D7FE891-251D-4666-8D2B-8593282CAD9B}" srcOrd="5" destOrd="0" parTransId="{C7301754-E2DA-42F5-9499-CBBEAF51515C}" sibTransId="{8544B896-1E94-402B-A6E3-501FA4F32F1B}"/>
    <dgm:cxn modelId="{25007276-6052-40AF-87D7-1CE5A5D3EEDB}" type="presParOf" srcId="{4288410B-FA34-4468-9CD9-B205D24625E9}" destId="{23C32DF5-C56A-4FE2-A057-14056FEA91C8}" srcOrd="0" destOrd="0" presId="urn:microsoft.com/office/officeart/2005/8/layout/bProcess3"/>
    <dgm:cxn modelId="{E8E5CA96-C8C8-4251-8F0C-C2D0CFF85D9E}" type="presParOf" srcId="{4288410B-FA34-4468-9CD9-B205D24625E9}" destId="{40EF17F3-E7D8-4217-90F3-BF8E66CE109C}" srcOrd="1" destOrd="0" presId="urn:microsoft.com/office/officeart/2005/8/layout/bProcess3"/>
    <dgm:cxn modelId="{9EAA40E1-D623-4D2F-99D9-D90B06396A58}" type="presParOf" srcId="{40EF17F3-E7D8-4217-90F3-BF8E66CE109C}" destId="{45F44DD3-564C-459D-9E1F-23CD1D1585BC}" srcOrd="0" destOrd="0" presId="urn:microsoft.com/office/officeart/2005/8/layout/bProcess3"/>
    <dgm:cxn modelId="{369E684A-36B7-4B25-B55D-5EAAC3AAFA38}" type="presParOf" srcId="{4288410B-FA34-4468-9CD9-B205D24625E9}" destId="{7B8BB3EB-386C-41B1-B960-1D903FB87092}" srcOrd="2" destOrd="0" presId="urn:microsoft.com/office/officeart/2005/8/layout/bProcess3"/>
    <dgm:cxn modelId="{BCAD3EFA-4708-4990-8528-503FB04681A4}" type="presParOf" srcId="{4288410B-FA34-4468-9CD9-B205D24625E9}" destId="{241FBA38-2E80-4A98-9A15-1E80CD87536F}" srcOrd="3" destOrd="0" presId="urn:microsoft.com/office/officeart/2005/8/layout/bProcess3"/>
    <dgm:cxn modelId="{28F574FE-1B6B-49DE-913F-F04ECCA10A07}" type="presParOf" srcId="{241FBA38-2E80-4A98-9A15-1E80CD87536F}" destId="{A0B2BCB5-CA67-4C05-B156-17956750FDB1}" srcOrd="0" destOrd="0" presId="urn:microsoft.com/office/officeart/2005/8/layout/bProcess3"/>
    <dgm:cxn modelId="{373D510B-0BD3-46D7-9D34-D05A1208DFCD}" type="presParOf" srcId="{4288410B-FA34-4468-9CD9-B205D24625E9}" destId="{76B8FE2A-6145-45AA-8C52-F28D2859773F}" srcOrd="4" destOrd="0" presId="urn:microsoft.com/office/officeart/2005/8/layout/bProcess3"/>
    <dgm:cxn modelId="{CA127AA0-F207-4617-A0A0-0EFDB9B45EF6}" type="presParOf" srcId="{4288410B-FA34-4468-9CD9-B205D24625E9}" destId="{310DA016-6733-4789-BA27-02583C771F21}" srcOrd="5" destOrd="0" presId="urn:microsoft.com/office/officeart/2005/8/layout/bProcess3"/>
    <dgm:cxn modelId="{6C790038-4AEE-49C7-97F8-EAE49AA66383}" type="presParOf" srcId="{310DA016-6733-4789-BA27-02583C771F21}" destId="{4933D6EA-1846-47BF-BC4E-085103D6E645}" srcOrd="0" destOrd="0" presId="urn:microsoft.com/office/officeart/2005/8/layout/bProcess3"/>
    <dgm:cxn modelId="{C7204D01-9ACD-452E-B988-C645C6E983E2}" type="presParOf" srcId="{4288410B-FA34-4468-9CD9-B205D24625E9}" destId="{47E597F4-EBA1-497F-A6A8-7577BBC9C0AE}" srcOrd="6" destOrd="0" presId="urn:microsoft.com/office/officeart/2005/8/layout/bProcess3"/>
    <dgm:cxn modelId="{5783FA14-DFEC-45A5-BE62-E82231D7DFA7}" type="presParOf" srcId="{4288410B-FA34-4468-9CD9-B205D24625E9}" destId="{13186D7E-7937-45E4-AD3F-213EB22EA3BB}" srcOrd="7" destOrd="0" presId="urn:microsoft.com/office/officeart/2005/8/layout/bProcess3"/>
    <dgm:cxn modelId="{F47B4AF7-CE5F-4E80-A990-D12449D6046B}" type="presParOf" srcId="{13186D7E-7937-45E4-AD3F-213EB22EA3BB}" destId="{679DCC0E-0A2C-4F69-A914-4BF681A52E4A}" srcOrd="0" destOrd="0" presId="urn:microsoft.com/office/officeart/2005/8/layout/bProcess3"/>
    <dgm:cxn modelId="{3358BD79-8331-4286-A219-61C631159362}" type="presParOf" srcId="{4288410B-FA34-4468-9CD9-B205D24625E9}" destId="{FF14F298-205D-4116-804F-20BFCD1BBC7A}" srcOrd="8" destOrd="0" presId="urn:microsoft.com/office/officeart/2005/8/layout/bProcess3"/>
    <dgm:cxn modelId="{F7857BDF-43F5-434B-B15B-E4A1534CE503}" type="presParOf" srcId="{4288410B-FA34-4468-9CD9-B205D24625E9}" destId="{3102C174-8AEA-4399-B99E-9277E91AE607}" srcOrd="9" destOrd="0" presId="urn:microsoft.com/office/officeart/2005/8/layout/bProcess3"/>
    <dgm:cxn modelId="{385D7A77-BB57-4753-8003-CF30B59ED610}" type="presParOf" srcId="{3102C174-8AEA-4399-B99E-9277E91AE607}" destId="{E890501C-40A9-42ED-83E9-5D6CB1095E17}" srcOrd="0" destOrd="0" presId="urn:microsoft.com/office/officeart/2005/8/layout/bProcess3"/>
    <dgm:cxn modelId="{F3155D6E-A269-451E-BF16-D449E6E0BD9A}" type="presParOf" srcId="{4288410B-FA34-4468-9CD9-B205D24625E9}" destId="{6F1A2EED-3959-48C3-9BA7-2798039CF135}" srcOrd="10" destOrd="0" presId="urn:microsoft.com/office/officeart/2005/8/layout/bProcess3"/>
    <dgm:cxn modelId="{EF716D29-7776-4745-8DBE-C4364FD36BEA}" type="presParOf" srcId="{4288410B-FA34-4468-9CD9-B205D24625E9}" destId="{E3611676-1326-4621-AE92-CB5B7E2B6B66}" srcOrd="11" destOrd="0" presId="urn:microsoft.com/office/officeart/2005/8/layout/bProcess3"/>
    <dgm:cxn modelId="{8EA9B915-1143-474A-BA6D-C0623BB68AEA}" type="presParOf" srcId="{E3611676-1326-4621-AE92-CB5B7E2B6B66}" destId="{88F0CAB6-55B7-49CF-ADE8-D03197A3B681}" srcOrd="0" destOrd="0" presId="urn:microsoft.com/office/officeart/2005/8/layout/bProcess3"/>
    <dgm:cxn modelId="{B98C9AEB-70D3-49F7-88AC-FC9B73F4610B}" type="presParOf" srcId="{4288410B-FA34-4468-9CD9-B205D24625E9}" destId="{D62A96A2-1792-4C8F-A6DB-E19C77530180}" srcOrd="12" destOrd="0" presId="urn:microsoft.com/office/officeart/2005/8/layout/bProcess3"/>
    <dgm:cxn modelId="{2813EAD5-275F-4C13-A924-4B092351FEEA}" type="presParOf" srcId="{4288410B-FA34-4468-9CD9-B205D24625E9}" destId="{674F8032-B043-40DA-BF7E-D3B943D6C8DC}" srcOrd="13" destOrd="0" presId="urn:microsoft.com/office/officeart/2005/8/layout/bProcess3"/>
    <dgm:cxn modelId="{4885DCFF-4426-4137-9568-08C96B8B556A}" type="presParOf" srcId="{674F8032-B043-40DA-BF7E-D3B943D6C8DC}" destId="{CCC2FC9D-C076-4F2A-AB11-1D80FE1B0B71}" srcOrd="0" destOrd="0" presId="urn:microsoft.com/office/officeart/2005/8/layout/bProcess3"/>
    <dgm:cxn modelId="{CF30E0F1-8A67-41E6-B701-78AB9EC42CF5}" type="presParOf" srcId="{4288410B-FA34-4468-9CD9-B205D24625E9}" destId="{BFF2214D-8E33-455E-9C12-79FB286C5FE5}" srcOrd="14" destOrd="0" presId="urn:microsoft.com/office/officeart/2005/8/layout/bProcess3"/>
    <dgm:cxn modelId="{EEE9FA0D-7FF1-4C67-A59A-F27BE7977F1B}" type="presParOf" srcId="{4288410B-FA34-4468-9CD9-B205D24625E9}" destId="{6826A619-37D8-46E3-91A8-EE5FF2D7A231}" srcOrd="15" destOrd="0" presId="urn:microsoft.com/office/officeart/2005/8/layout/bProcess3"/>
    <dgm:cxn modelId="{90343438-6781-43C6-80F5-1D9152B67966}" type="presParOf" srcId="{6826A619-37D8-46E3-91A8-EE5FF2D7A231}" destId="{0B4AA29B-5241-4C55-9696-E5DAE2CACE2C}" srcOrd="0" destOrd="0" presId="urn:microsoft.com/office/officeart/2005/8/layout/bProcess3"/>
    <dgm:cxn modelId="{6EDB1377-9B64-4100-8427-7F159905989E}" type="presParOf" srcId="{4288410B-FA34-4468-9CD9-B205D24625E9}" destId="{9CE42B19-5AE1-4477-80B4-C8BEAAFE8E10}" srcOrd="16" destOrd="0" presId="urn:microsoft.com/office/officeart/2005/8/layout/bProcess3"/>
    <dgm:cxn modelId="{CB6CC993-99AD-42E6-9916-0EB50C766405}" type="presParOf" srcId="{4288410B-FA34-4468-9CD9-B205D24625E9}" destId="{65C0D1CE-0E76-403F-9E6B-6C2134C74A0C}" srcOrd="17" destOrd="0" presId="urn:microsoft.com/office/officeart/2005/8/layout/bProcess3"/>
    <dgm:cxn modelId="{089A8333-D3F4-4695-909D-11F409F52DB5}" type="presParOf" srcId="{65C0D1CE-0E76-403F-9E6B-6C2134C74A0C}" destId="{3AD7811C-34B6-403D-916D-B42F8A0C592A}" srcOrd="0" destOrd="0" presId="urn:microsoft.com/office/officeart/2005/8/layout/bProcess3"/>
    <dgm:cxn modelId="{69E52877-5E1A-4152-B0D1-E8FDB3FAE142}" type="presParOf" srcId="{4288410B-FA34-4468-9CD9-B205D24625E9}" destId="{8D8F7A41-2772-4DA5-ACF9-B1B295A90E79}" srcOrd="18" destOrd="0" presId="urn:microsoft.com/office/officeart/2005/8/layout/bProcess3"/>
    <dgm:cxn modelId="{7B2A8A15-2CE9-4A3F-9E75-FACB9DFDC160}" type="presParOf" srcId="{4288410B-FA34-4468-9CD9-B205D24625E9}" destId="{3ED5AC13-2EF5-444C-ADBC-A185807ED86B}" srcOrd="19" destOrd="0" presId="urn:microsoft.com/office/officeart/2005/8/layout/bProcess3"/>
    <dgm:cxn modelId="{27D86A2E-60C0-4764-B947-778F7D65837F}" type="presParOf" srcId="{3ED5AC13-2EF5-444C-ADBC-A185807ED86B}" destId="{779C7D46-BD03-48AD-8011-CC548B3CC574}" srcOrd="0" destOrd="0" presId="urn:microsoft.com/office/officeart/2005/8/layout/bProcess3"/>
    <dgm:cxn modelId="{44634D3D-91FB-490E-8107-49F87879CE72}" type="presParOf" srcId="{4288410B-FA34-4468-9CD9-B205D24625E9}" destId="{27CFD724-EBAA-4101-B734-4A4E07B96A18}" srcOrd="20" destOrd="0" presId="urn:microsoft.com/office/officeart/2005/8/layout/bProcess3"/>
    <dgm:cxn modelId="{44EF0746-95FF-4DCE-86B5-C9331A2E8E6A}" type="presParOf" srcId="{4288410B-FA34-4468-9CD9-B205D24625E9}" destId="{67AF9AF4-47B4-42FA-B2D9-B52A968F3B46}" srcOrd="21" destOrd="0" presId="urn:microsoft.com/office/officeart/2005/8/layout/bProcess3"/>
    <dgm:cxn modelId="{48D64228-6A11-489E-8CD6-3EB17AA490B1}" type="presParOf" srcId="{67AF9AF4-47B4-42FA-B2D9-B52A968F3B46}" destId="{F8AF5C50-6A4D-4E5D-ABDE-F6D23E161C08}" srcOrd="0" destOrd="0" presId="urn:microsoft.com/office/officeart/2005/8/layout/bProcess3"/>
    <dgm:cxn modelId="{082A3DC4-362A-485D-9D61-3322163A3449}" type="presParOf" srcId="{4288410B-FA34-4468-9CD9-B205D24625E9}" destId="{21DCD44B-FD1D-4D0C-A584-5C21D8818493}" srcOrd="2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7FD0E1-FA03-4B30-9F40-EFD92F348A3E}" type="doc">
      <dgm:prSet loTypeId="urn:microsoft.com/office/officeart/2009/3/layout/IncreasingArrowsProcess" loCatId="process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FCE1BA97-9969-4008-B6AE-B672B18BC608}">
      <dgm:prSet phldrT="[Текст]" custT="1"/>
      <dgm:spPr/>
      <dgm:t>
        <a:bodyPr/>
        <a:lstStyle/>
        <a:p>
          <a:r>
            <a:rPr lang="ru-RU" sz="2000" u="sng" dirty="0"/>
            <a:t>1) формирование</a:t>
          </a:r>
        </a:p>
      </dgm:t>
    </dgm:pt>
    <dgm:pt modelId="{B0B8061F-57E6-4CB0-BE94-5B0B567C92E3}" type="parTrans" cxnId="{C9A3F25F-F207-4128-B844-920C9891D657}">
      <dgm:prSet/>
      <dgm:spPr/>
      <dgm:t>
        <a:bodyPr/>
        <a:lstStyle/>
        <a:p>
          <a:endParaRPr lang="ru-RU"/>
        </a:p>
      </dgm:t>
    </dgm:pt>
    <dgm:pt modelId="{9A24314E-4516-4F41-9F64-66F2F04309D6}" type="sibTrans" cxnId="{C9A3F25F-F207-4128-B844-920C9891D657}">
      <dgm:prSet/>
      <dgm:spPr/>
      <dgm:t>
        <a:bodyPr/>
        <a:lstStyle/>
        <a:p>
          <a:endParaRPr lang="ru-RU"/>
        </a:p>
      </dgm:t>
    </dgm:pt>
    <dgm:pt modelId="{BCBDE7A2-1E1A-47FF-96B1-2846F8B61F86}">
      <dgm:prSet phldrT="[Текст]" custT="1"/>
      <dgm:spPr/>
      <dgm:t>
        <a:bodyPr/>
        <a:lstStyle/>
        <a:p>
          <a:r>
            <a:rPr lang="ru-RU" sz="1800" b="0" i="1" dirty="0">
              <a:latin typeface="Times New Roman" panose="02020603050405020304" pitchFamily="18" charset="0"/>
              <a:cs typeface="Times New Roman" panose="02020603050405020304" pitchFamily="18" charset="0"/>
            </a:rPr>
            <a:t>Составление положений, должностных инструкций, утверждение условий работы и оплаты труда. Создание базы данных.</a:t>
          </a:r>
        </a:p>
      </dgm:t>
    </dgm:pt>
    <dgm:pt modelId="{7A6FEEF3-3473-4A1A-BF90-9A66C137E3B3}" type="parTrans" cxnId="{9D583AE1-5438-4A19-99BB-314A2602B35A}">
      <dgm:prSet/>
      <dgm:spPr/>
      <dgm:t>
        <a:bodyPr/>
        <a:lstStyle/>
        <a:p>
          <a:endParaRPr lang="ru-RU"/>
        </a:p>
      </dgm:t>
    </dgm:pt>
    <dgm:pt modelId="{C6013D25-F2F9-49BD-A09B-509E92B275AD}" type="sibTrans" cxnId="{9D583AE1-5438-4A19-99BB-314A2602B35A}">
      <dgm:prSet/>
      <dgm:spPr/>
      <dgm:t>
        <a:bodyPr/>
        <a:lstStyle/>
        <a:p>
          <a:endParaRPr lang="ru-RU"/>
        </a:p>
      </dgm:t>
    </dgm:pt>
    <dgm:pt modelId="{7B1EF3F3-B5EB-426F-B645-A7835DE40E81}">
      <dgm:prSet phldrT="[Текст]" custT="1"/>
      <dgm:spPr/>
      <dgm:t>
        <a:bodyPr/>
        <a:lstStyle/>
        <a:p>
          <a:r>
            <a:rPr lang="ru-RU" sz="2000" u="sng" dirty="0"/>
            <a:t>2) накопление опыта</a:t>
          </a:r>
        </a:p>
      </dgm:t>
    </dgm:pt>
    <dgm:pt modelId="{ADC5EDAA-D8F2-4EF8-91AF-31AD09D9D12E}" type="parTrans" cxnId="{848236E3-C854-4F3B-93E1-1B7D88250D61}">
      <dgm:prSet/>
      <dgm:spPr/>
      <dgm:t>
        <a:bodyPr/>
        <a:lstStyle/>
        <a:p>
          <a:endParaRPr lang="ru-RU"/>
        </a:p>
      </dgm:t>
    </dgm:pt>
    <dgm:pt modelId="{409BA685-7057-47B0-999B-60E471093F60}" type="sibTrans" cxnId="{848236E3-C854-4F3B-93E1-1B7D88250D61}">
      <dgm:prSet/>
      <dgm:spPr/>
      <dgm:t>
        <a:bodyPr/>
        <a:lstStyle/>
        <a:p>
          <a:endParaRPr lang="ru-RU"/>
        </a:p>
      </dgm:t>
    </dgm:pt>
    <dgm:pt modelId="{2106175E-77E4-4183-9A5C-09F78CE0D918}">
      <dgm:prSet phldrT="[Текст]" custT="1"/>
      <dgm:spPr/>
      <dgm:t>
        <a:bodyPr/>
        <a:lstStyle/>
        <a:p>
          <a:r>
            <a:rPr lang="ru-RU" sz="1800" b="0" i="1" dirty="0">
              <a:latin typeface="Times New Roman" panose="02020603050405020304" pitchFamily="18" charset="0"/>
              <a:cs typeface="Times New Roman" panose="02020603050405020304" pitchFamily="18" charset="0"/>
            </a:rPr>
            <a:t>Завершение процесса формирования баз данных, переход к контрольной функции относительно распределения ресурсов.</a:t>
          </a:r>
        </a:p>
      </dgm:t>
    </dgm:pt>
    <dgm:pt modelId="{20302DFC-0704-41E5-9FD1-602DDA13EA78}" type="parTrans" cxnId="{FAB4F713-CBE5-458E-8AA8-994F625ED06D}">
      <dgm:prSet/>
      <dgm:spPr/>
      <dgm:t>
        <a:bodyPr/>
        <a:lstStyle/>
        <a:p>
          <a:endParaRPr lang="ru-RU"/>
        </a:p>
      </dgm:t>
    </dgm:pt>
    <dgm:pt modelId="{E6CD8987-3772-4328-AFDC-374128D14421}" type="sibTrans" cxnId="{FAB4F713-CBE5-458E-8AA8-994F625ED06D}">
      <dgm:prSet/>
      <dgm:spPr/>
      <dgm:t>
        <a:bodyPr/>
        <a:lstStyle/>
        <a:p>
          <a:endParaRPr lang="ru-RU"/>
        </a:p>
      </dgm:t>
    </dgm:pt>
    <dgm:pt modelId="{A3741BF2-15BD-496F-93EC-E8F227F27016}">
      <dgm:prSet phldrT="[Текст]" custT="1"/>
      <dgm:spPr/>
      <dgm:t>
        <a:bodyPr/>
        <a:lstStyle/>
        <a:p>
          <a:r>
            <a:rPr lang="ru-RU" sz="2000" u="sng" dirty="0"/>
            <a:t>3) анализ деятельности</a:t>
          </a:r>
        </a:p>
      </dgm:t>
    </dgm:pt>
    <dgm:pt modelId="{A14ED1E0-1320-4D8E-9605-593D58B31133}" type="parTrans" cxnId="{2CE95247-0407-45DD-B837-8675F5183471}">
      <dgm:prSet/>
      <dgm:spPr/>
      <dgm:t>
        <a:bodyPr/>
        <a:lstStyle/>
        <a:p>
          <a:endParaRPr lang="ru-RU"/>
        </a:p>
      </dgm:t>
    </dgm:pt>
    <dgm:pt modelId="{55579673-8B16-4083-BB70-DF51E4D8AAE9}" type="sibTrans" cxnId="{2CE95247-0407-45DD-B837-8675F5183471}">
      <dgm:prSet/>
      <dgm:spPr/>
      <dgm:t>
        <a:bodyPr/>
        <a:lstStyle/>
        <a:p>
          <a:endParaRPr lang="ru-RU"/>
        </a:p>
      </dgm:t>
    </dgm:pt>
    <dgm:pt modelId="{4BBC873B-1463-46E4-A059-E2C529BA00B4}">
      <dgm:prSet phldrT="[Текст]" custT="1"/>
      <dgm:spPr/>
      <dgm:t>
        <a:bodyPr/>
        <a:lstStyle/>
        <a:p>
          <a:r>
            <a:rPr lang="ru-RU" sz="1800" b="0" i="1" dirty="0">
              <a:latin typeface="Times New Roman" panose="02020603050405020304" pitchFamily="18" charset="0"/>
              <a:cs typeface="Times New Roman" panose="02020603050405020304" pitchFamily="18" charset="0"/>
            </a:rPr>
            <a:t>Передача накопленного опыта работы с проектами, доработка нормативная база. Аудит и проверки приоритетных направлений. </a:t>
          </a:r>
        </a:p>
      </dgm:t>
    </dgm:pt>
    <dgm:pt modelId="{5AD461AB-8BDF-444C-AFAF-BB8D966F655D}" type="parTrans" cxnId="{8902333A-CC71-4A54-9526-40EB7BA34DE4}">
      <dgm:prSet/>
      <dgm:spPr/>
      <dgm:t>
        <a:bodyPr/>
        <a:lstStyle/>
        <a:p>
          <a:endParaRPr lang="ru-RU"/>
        </a:p>
      </dgm:t>
    </dgm:pt>
    <dgm:pt modelId="{7A2A364D-29FE-4B35-9E05-049329E9207B}" type="sibTrans" cxnId="{8902333A-CC71-4A54-9526-40EB7BA34DE4}">
      <dgm:prSet/>
      <dgm:spPr/>
      <dgm:t>
        <a:bodyPr/>
        <a:lstStyle/>
        <a:p>
          <a:endParaRPr lang="ru-RU"/>
        </a:p>
      </dgm:t>
    </dgm:pt>
    <dgm:pt modelId="{7A596A7A-FB20-4665-A0D8-03E7E0699854}">
      <dgm:prSet phldrT="[Текст]" custT="1"/>
      <dgm:spPr/>
      <dgm:t>
        <a:bodyPr/>
        <a:lstStyle/>
        <a:p>
          <a:r>
            <a:rPr lang="ru-RU" sz="1800" b="0" i="1" dirty="0">
              <a:latin typeface="Times New Roman" panose="02020603050405020304" pitchFamily="18" charset="0"/>
              <a:cs typeface="Times New Roman" panose="02020603050405020304" pitchFamily="18" charset="0"/>
            </a:rPr>
            <a:t>Свойственно организациям, способным формировать целые портфели программ и формулировать собственную инвестиционную политику.</a:t>
          </a:r>
        </a:p>
      </dgm:t>
    </dgm:pt>
    <dgm:pt modelId="{3F9487DB-6E9F-4CE6-AC0A-68F9BDB061F7}" type="parTrans" cxnId="{C5DB65F6-A099-438F-8021-415657A22410}">
      <dgm:prSet/>
      <dgm:spPr/>
      <dgm:t>
        <a:bodyPr/>
        <a:lstStyle/>
        <a:p>
          <a:endParaRPr lang="ru-RU"/>
        </a:p>
      </dgm:t>
    </dgm:pt>
    <dgm:pt modelId="{902ECA3C-E919-41D9-B955-2CCAF69CE4DB}" type="sibTrans" cxnId="{C5DB65F6-A099-438F-8021-415657A22410}">
      <dgm:prSet/>
      <dgm:spPr/>
      <dgm:t>
        <a:bodyPr/>
        <a:lstStyle/>
        <a:p>
          <a:endParaRPr lang="ru-RU"/>
        </a:p>
      </dgm:t>
    </dgm:pt>
    <dgm:pt modelId="{1FAF9D2F-4FF8-4217-ACE9-2DC6DECE6188}">
      <dgm:prSet phldrT="[Текст]" custT="1"/>
      <dgm:spPr/>
      <dgm:t>
        <a:bodyPr/>
        <a:lstStyle/>
        <a:p>
          <a:r>
            <a:rPr lang="ru-RU" sz="2000" u="sng" dirty="0"/>
            <a:t>4) развитие</a:t>
          </a:r>
        </a:p>
      </dgm:t>
    </dgm:pt>
    <dgm:pt modelId="{54ACC431-91C0-42CA-8C62-EF58A8D58ED3}" type="parTrans" cxnId="{D07BD682-CF31-4EDA-8D02-6EAD2127EC41}">
      <dgm:prSet/>
      <dgm:spPr/>
      <dgm:t>
        <a:bodyPr/>
        <a:lstStyle/>
        <a:p>
          <a:endParaRPr lang="ru-RU"/>
        </a:p>
      </dgm:t>
    </dgm:pt>
    <dgm:pt modelId="{48E054EE-9DAD-4563-910F-59A6362F6D1D}" type="sibTrans" cxnId="{D07BD682-CF31-4EDA-8D02-6EAD2127EC41}">
      <dgm:prSet/>
      <dgm:spPr/>
      <dgm:t>
        <a:bodyPr/>
        <a:lstStyle/>
        <a:p>
          <a:endParaRPr lang="ru-RU"/>
        </a:p>
      </dgm:t>
    </dgm:pt>
    <dgm:pt modelId="{9D25A9D7-86E7-468A-AA63-0F8E0182CD3E}">
      <dgm:prSet phldrT="[Текст]" custT="1"/>
      <dgm:spPr/>
      <dgm:t>
        <a:bodyPr/>
        <a:lstStyle/>
        <a:p>
          <a:r>
            <a:rPr lang="ru-RU" sz="1800" b="0" i="1" dirty="0">
              <a:latin typeface="Times New Roman" panose="02020603050405020304" pitchFamily="18" charset="0"/>
              <a:cs typeface="Times New Roman" panose="02020603050405020304" pitchFamily="18" charset="0"/>
            </a:rPr>
            <a:t>В крупных компаниях может создаваться несколько проектных офисов разного уровня в зависимости от типа заданий и специализации.</a:t>
          </a:r>
        </a:p>
      </dgm:t>
    </dgm:pt>
    <dgm:pt modelId="{CC26EC1E-9E4E-4587-BAC4-87FFF5A42546}" type="parTrans" cxnId="{C962597A-F637-4BC8-8300-E783B0782EF7}">
      <dgm:prSet/>
      <dgm:spPr/>
      <dgm:t>
        <a:bodyPr/>
        <a:lstStyle/>
        <a:p>
          <a:endParaRPr lang="ru-RU"/>
        </a:p>
      </dgm:t>
    </dgm:pt>
    <dgm:pt modelId="{80464EF2-5D9C-4B31-A5EC-1D208B486476}" type="sibTrans" cxnId="{C962597A-F637-4BC8-8300-E783B0782EF7}">
      <dgm:prSet/>
      <dgm:spPr/>
      <dgm:t>
        <a:bodyPr/>
        <a:lstStyle/>
        <a:p>
          <a:endParaRPr lang="ru-RU"/>
        </a:p>
      </dgm:t>
    </dgm:pt>
    <dgm:pt modelId="{3E25BE9B-14DE-4ECD-830C-4ADB621E3AD7}">
      <dgm:prSet phldrT="[Текст]" custT="1"/>
      <dgm:spPr/>
      <dgm:t>
        <a:bodyPr/>
        <a:lstStyle/>
        <a:p>
          <a:r>
            <a:rPr lang="ru-RU" sz="1800" u="sng" dirty="0"/>
            <a:t>5) стратегическое управление</a:t>
          </a:r>
        </a:p>
      </dgm:t>
    </dgm:pt>
    <dgm:pt modelId="{0B448033-A0CF-41B3-B978-844FBF5C683F}" type="parTrans" cxnId="{506C64AD-54B5-4257-B95A-BDF95A4C0CCE}">
      <dgm:prSet/>
      <dgm:spPr/>
      <dgm:t>
        <a:bodyPr/>
        <a:lstStyle/>
        <a:p>
          <a:endParaRPr lang="ru-RU"/>
        </a:p>
      </dgm:t>
    </dgm:pt>
    <dgm:pt modelId="{A1AE7C74-1D0A-4977-889E-B5AE938672A3}" type="sibTrans" cxnId="{506C64AD-54B5-4257-B95A-BDF95A4C0CCE}">
      <dgm:prSet/>
      <dgm:spPr/>
      <dgm:t>
        <a:bodyPr/>
        <a:lstStyle/>
        <a:p>
          <a:endParaRPr lang="ru-RU"/>
        </a:p>
      </dgm:t>
    </dgm:pt>
    <dgm:pt modelId="{06461C6B-7512-432A-9D77-54AC480FC9CD}" type="pres">
      <dgm:prSet presAssocID="{D87FD0E1-FA03-4B30-9F40-EFD92F348A3E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D9803A48-EFBD-48DE-A3D1-99B517641665}" type="pres">
      <dgm:prSet presAssocID="{FCE1BA97-9969-4008-B6AE-B672B18BC608}" presName="parentText1" presStyleLbl="node1" presStyleIdx="0" presStyleCnt="5">
        <dgm:presLayoutVars>
          <dgm:chMax/>
          <dgm:chPref val="3"/>
          <dgm:bulletEnabled val="1"/>
        </dgm:presLayoutVars>
      </dgm:prSet>
      <dgm:spPr/>
    </dgm:pt>
    <dgm:pt modelId="{8B621FFE-C920-4691-83DF-8F79F0DF2AFB}" type="pres">
      <dgm:prSet presAssocID="{FCE1BA97-9969-4008-B6AE-B672B18BC608}" presName="childText1" presStyleLbl="solidAlignAcc1" presStyleIdx="0" presStyleCnt="5">
        <dgm:presLayoutVars>
          <dgm:chMax val="0"/>
          <dgm:chPref val="0"/>
          <dgm:bulletEnabled val="1"/>
        </dgm:presLayoutVars>
      </dgm:prSet>
      <dgm:spPr/>
    </dgm:pt>
    <dgm:pt modelId="{151CF0C8-CDC4-4F06-AB35-499D66A8C66E}" type="pres">
      <dgm:prSet presAssocID="{7B1EF3F3-B5EB-426F-B645-A7835DE40E81}" presName="parentText2" presStyleLbl="node1" presStyleIdx="1" presStyleCnt="5">
        <dgm:presLayoutVars>
          <dgm:chMax/>
          <dgm:chPref val="3"/>
          <dgm:bulletEnabled val="1"/>
        </dgm:presLayoutVars>
      </dgm:prSet>
      <dgm:spPr/>
    </dgm:pt>
    <dgm:pt modelId="{082DE429-D1DE-453D-A02E-98A373FCD803}" type="pres">
      <dgm:prSet presAssocID="{7B1EF3F3-B5EB-426F-B645-A7835DE40E81}" presName="childText2" presStyleLbl="solidAlignAcc1" presStyleIdx="1" presStyleCnt="5">
        <dgm:presLayoutVars>
          <dgm:chMax val="0"/>
          <dgm:chPref val="0"/>
          <dgm:bulletEnabled val="1"/>
        </dgm:presLayoutVars>
      </dgm:prSet>
      <dgm:spPr/>
    </dgm:pt>
    <dgm:pt modelId="{4162DE13-7C6E-4293-870A-BDB69D7672F4}" type="pres">
      <dgm:prSet presAssocID="{A3741BF2-15BD-496F-93EC-E8F227F27016}" presName="parentText3" presStyleLbl="node1" presStyleIdx="2" presStyleCnt="5">
        <dgm:presLayoutVars>
          <dgm:chMax/>
          <dgm:chPref val="3"/>
          <dgm:bulletEnabled val="1"/>
        </dgm:presLayoutVars>
      </dgm:prSet>
      <dgm:spPr/>
    </dgm:pt>
    <dgm:pt modelId="{752E870A-5DFE-4757-9DAE-FC265CD829CD}" type="pres">
      <dgm:prSet presAssocID="{A3741BF2-15BD-496F-93EC-E8F227F27016}" presName="childText3" presStyleLbl="solidAlignAcc1" presStyleIdx="2" presStyleCnt="5">
        <dgm:presLayoutVars>
          <dgm:chMax val="0"/>
          <dgm:chPref val="0"/>
          <dgm:bulletEnabled val="1"/>
        </dgm:presLayoutVars>
      </dgm:prSet>
      <dgm:spPr/>
    </dgm:pt>
    <dgm:pt modelId="{57EA3599-6359-4923-B5E7-8A11DB4ECB4F}" type="pres">
      <dgm:prSet presAssocID="{1FAF9D2F-4FF8-4217-ACE9-2DC6DECE6188}" presName="parentText4" presStyleLbl="node1" presStyleIdx="3" presStyleCnt="5">
        <dgm:presLayoutVars>
          <dgm:chMax/>
          <dgm:chPref val="3"/>
          <dgm:bulletEnabled val="1"/>
        </dgm:presLayoutVars>
      </dgm:prSet>
      <dgm:spPr/>
    </dgm:pt>
    <dgm:pt modelId="{0A72812C-CC47-42DE-8907-5BE4074ABE43}" type="pres">
      <dgm:prSet presAssocID="{1FAF9D2F-4FF8-4217-ACE9-2DC6DECE6188}" presName="childText4" presStyleLbl="solidAlignAcc1" presStyleIdx="3" presStyleCnt="5">
        <dgm:presLayoutVars>
          <dgm:chMax val="0"/>
          <dgm:chPref val="0"/>
          <dgm:bulletEnabled val="1"/>
        </dgm:presLayoutVars>
      </dgm:prSet>
      <dgm:spPr/>
    </dgm:pt>
    <dgm:pt modelId="{F54DDA92-61C4-4E02-B488-2B187D228929}" type="pres">
      <dgm:prSet presAssocID="{3E25BE9B-14DE-4ECD-830C-4ADB621E3AD7}" presName="parentText5" presStyleLbl="node1" presStyleIdx="4" presStyleCnt="5">
        <dgm:presLayoutVars>
          <dgm:chMax/>
          <dgm:chPref val="3"/>
          <dgm:bulletEnabled val="1"/>
        </dgm:presLayoutVars>
      </dgm:prSet>
      <dgm:spPr/>
    </dgm:pt>
    <dgm:pt modelId="{05860426-7F79-4B50-A6F7-43861BDEE13C}" type="pres">
      <dgm:prSet presAssocID="{3E25BE9B-14DE-4ECD-830C-4ADB621E3AD7}" presName="childText5" presStyleLbl="solidAlignAcc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4918601-1A77-4B68-BB24-4CE4EC6271B6}" type="presOf" srcId="{7B1EF3F3-B5EB-426F-B645-A7835DE40E81}" destId="{151CF0C8-CDC4-4F06-AB35-499D66A8C66E}" srcOrd="0" destOrd="0" presId="urn:microsoft.com/office/officeart/2009/3/layout/IncreasingArrowsProcess"/>
    <dgm:cxn modelId="{FAB4F713-CBE5-458E-8AA8-994F625ED06D}" srcId="{7B1EF3F3-B5EB-426F-B645-A7835DE40E81}" destId="{2106175E-77E4-4183-9A5C-09F78CE0D918}" srcOrd="0" destOrd="0" parTransId="{20302DFC-0704-41E5-9FD1-602DDA13EA78}" sibTransId="{E6CD8987-3772-4328-AFDC-374128D14421}"/>
    <dgm:cxn modelId="{28D95C1E-8B83-4D40-947E-E3DCDBFBB308}" type="presOf" srcId="{3E25BE9B-14DE-4ECD-830C-4ADB621E3AD7}" destId="{F54DDA92-61C4-4E02-B488-2B187D228929}" srcOrd="0" destOrd="0" presId="urn:microsoft.com/office/officeart/2009/3/layout/IncreasingArrowsProcess"/>
    <dgm:cxn modelId="{8902333A-CC71-4A54-9526-40EB7BA34DE4}" srcId="{A3741BF2-15BD-496F-93EC-E8F227F27016}" destId="{4BBC873B-1463-46E4-A059-E2C529BA00B4}" srcOrd="0" destOrd="0" parTransId="{5AD461AB-8BDF-444C-AFAF-BB8D966F655D}" sibTransId="{7A2A364D-29FE-4B35-9E05-049329E9207B}"/>
    <dgm:cxn modelId="{C9A3F25F-F207-4128-B844-920C9891D657}" srcId="{D87FD0E1-FA03-4B30-9F40-EFD92F348A3E}" destId="{FCE1BA97-9969-4008-B6AE-B672B18BC608}" srcOrd="0" destOrd="0" parTransId="{B0B8061F-57E6-4CB0-BE94-5B0B567C92E3}" sibTransId="{9A24314E-4516-4F41-9F64-66F2F04309D6}"/>
    <dgm:cxn modelId="{2CE95247-0407-45DD-B837-8675F5183471}" srcId="{D87FD0E1-FA03-4B30-9F40-EFD92F348A3E}" destId="{A3741BF2-15BD-496F-93EC-E8F227F27016}" srcOrd="2" destOrd="0" parTransId="{A14ED1E0-1320-4D8E-9605-593D58B31133}" sibTransId="{55579673-8B16-4083-BB70-DF51E4D8AAE9}"/>
    <dgm:cxn modelId="{84745968-3F32-4178-8DFA-03C7E15BF8B5}" type="presOf" srcId="{FCE1BA97-9969-4008-B6AE-B672B18BC608}" destId="{D9803A48-EFBD-48DE-A3D1-99B517641665}" srcOrd="0" destOrd="0" presId="urn:microsoft.com/office/officeart/2009/3/layout/IncreasingArrowsProcess"/>
    <dgm:cxn modelId="{BFFC636B-5A92-41F7-8CC8-F9DD9A0FCC92}" type="presOf" srcId="{D87FD0E1-FA03-4B30-9F40-EFD92F348A3E}" destId="{06461C6B-7512-432A-9D77-54AC480FC9CD}" srcOrd="0" destOrd="0" presId="urn:microsoft.com/office/officeart/2009/3/layout/IncreasingArrowsProcess"/>
    <dgm:cxn modelId="{C962597A-F637-4BC8-8300-E783B0782EF7}" srcId="{1FAF9D2F-4FF8-4217-ACE9-2DC6DECE6188}" destId="{9D25A9D7-86E7-468A-AA63-0F8E0182CD3E}" srcOrd="0" destOrd="0" parTransId="{CC26EC1E-9E4E-4587-BAC4-87FFF5A42546}" sibTransId="{80464EF2-5D9C-4B31-A5EC-1D208B486476}"/>
    <dgm:cxn modelId="{D07BD682-CF31-4EDA-8D02-6EAD2127EC41}" srcId="{D87FD0E1-FA03-4B30-9F40-EFD92F348A3E}" destId="{1FAF9D2F-4FF8-4217-ACE9-2DC6DECE6188}" srcOrd="3" destOrd="0" parTransId="{54ACC431-91C0-42CA-8C62-EF58A8D58ED3}" sibTransId="{48E054EE-9DAD-4563-910F-59A6362F6D1D}"/>
    <dgm:cxn modelId="{6BCA9785-B231-4143-B461-D9182E9EFBA0}" type="presOf" srcId="{7A596A7A-FB20-4665-A0D8-03E7E0699854}" destId="{05860426-7F79-4B50-A6F7-43861BDEE13C}" srcOrd="0" destOrd="0" presId="urn:microsoft.com/office/officeart/2009/3/layout/IncreasingArrowsProcess"/>
    <dgm:cxn modelId="{78418CA1-2740-461B-A31B-EAB0D81BC940}" type="presOf" srcId="{4BBC873B-1463-46E4-A059-E2C529BA00B4}" destId="{752E870A-5DFE-4757-9DAE-FC265CD829CD}" srcOrd="0" destOrd="0" presId="urn:microsoft.com/office/officeart/2009/3/layout/IncreasingArrowsProcess"/>
    <dgm:cxn modelId="{506C64AD-54B5-4257-B95A-BDF95A4C0CCE}" srcId="{D87FD0E1-FA03-4B30-9F40-EFD92F348A3E}" destId="{3E25BE9B-14DE-4ECD-830C-4ADB621E3AD7}" srcOrd="4" destOrd="0" parTransId="{0B448033-A0CF-41B3-B978-844FBF5C683F}" sibTransId="{A1AE7C74-1D0A-4977-889E-B5AE938672A3}"/>
    <dgm:cxn modelId="{7A9B27AF-8DAA-4616-83DC-4004E166F41F}" type="presOf" srcId="{A3741BF2-15BD-496F-93EC-E8F227F27016}" destId="{4162DE13-7C6E-4293-870A-BDB69D7672F4}" srcOrd="0" destOrd="0" presId="urn:microsoft.com/office/officeart/2009/3/layout/IncreasingArrowsProcess"/>
    <dgm:cxn modelId="{508A9AB5-E78E-42DA-A56F-5D09A6D80AEB}" type="presOf" srcId="{1FAF9D2F-4FF8-4217-ACE9-2DC6DECE6188}" destId="{57EA3599-6359-4923-B5E7-8A11DB4ECB4F}" srcOrd="0" destOrd="0" presId="urn:microsoft.com/office/officeart/2009/3/layout/IncreasingArrowsProcess"/>
    <dgm:cxn modelId="{C9CE10D9-F751-4DD4-8E5E-EA11190B08A0}" type="presOf" srcId="{BCBDE7A2-1E1A-47FF-96B1-2846F8B61F86}" destId="{8B621FFE-C920-4691-83DF-8F79F0DF2AFB}" srcOrd="0" destOrd="0" presId="urn:microsoft.com/office/officeart/2009/3/layout/IncreasingArrowsProcess"/>
    <dgm:cxn modelId="{9D583AE1-5438-4A19-99BB-314A2602B35A}" srcId="{FCE1BA97-9969-4008-B6AE-B672B18BC608}" destId="{BCBDE7A2-1E1A-47FF-96B1-2846F8B61F86}" srcOrd="0" destOrd="0" parTransId="{7A6FEEF3-3473-4A1A-BF90-9A66C137E3B3}" sibTransId="{C6013D25-F2F9-49BD-A09B-509E92B275AD}"/>
    <dgm:cxn modelId="{848236E3-C854-4F3B-93E1-1B7D88250D61}" srcId="{D87FD0E1-FA03-4B30-9F40-EFD92F348A3E}" destId="{7B1EF3F3-B5EB-426F-B645-A7835DE40E81}" srcOrd="1" destOrd="0" parTransId="{ADC5EDAA-D8F2-4EF8-91AF-31AD09D9D12E}" sibTransId="{409BA685-7057-47B0-999B-60E471093F60}"/>
    <dgm:cxn modelId="{7964B4E4-8BFB-4DF5-9857-F3B0D1B13CBC}" type="presOf" srcId="{9D25A9D7-86E7-468A-AA63-0F8E0182CD3E}" destId="{0A72812C-CC47-42DE-8907-5BE4074ABE43}" srcOrd="0" destOrd="0" presId="urn:microsoft.com/office/officeart/2009/3/layout/IncreasingArrowsProcess"/>
    <dgm:cxn modelId="{BA3FE8E6-151B-4B3F-ADAB-DFD7CFFF331A}" type="presOf" srcId="{2106175E-77E4-4183-9A5C-09F78CE0D918}" destId="{082DE429-D1DE-453D-A02E-98A373FCD803}" srcOrd="0" destOrd="0" presId="urn:microsoft.com/office/officeart/2009/3/layout/IncreasingArrowsProcess"/>
    <dgm:cxn modelId="{C5DB65F6-A099-438F-8021-415657A22410}" srcId="{3E25BE9B-14DE-4ECD-830C-4ADB621E3AD7}" destId="{7A596A7A-FB20-4665-A0D8-03E7E0699854}" srcOrd="0" destOrd="0" parTransId="{3F9487DB-6E9F-4CE6-AC0A-68F9BDB061F7}" sibTransId="{902ECA3C-E919-41D9-B955-2CCAF69CE4DB}"/>
    <dgm:cxn modelId="{EDD03E0A-FE48-4C44-872B-AE171BC0A914}" type="presParOf" srcId="{06461C6B-7512-432A-9D77-54AC480FC9CD}" destId="{D9803A48-EFBD-48DE-A3D1-99B517641665}" srcOrd="0" destOrd="0" presId="urn:microsoft.com/office/officeart/2009/3/layout/IncreasingArrowsProcess"/>
    <dgm:cxn modelId="{AE9814E3-2B84-4867-BED4-3948BCAE81C5}" type="presParOf" srcId="{06461C6B-7512-432A-9D77-54AC480FC9CD}" destId="{8B621FFE-C920-4691-83DF-8F79F0DF2AFB}" srcOrd="1" destOrd="0" presId="urn:microsoft.com/office/officeart/2009/3/layout/IncreasingArrowsProcess"/>
    <dgm:cxn modelId="{7EA3876B-A094-4592-9888-EBC48AE722E7}" type="presParOf" srcId="{06461C6B-7512-432A-9D77-54AC480FC9CD}" destId="{151CF0C8-CDC4-4F06-AB35-499D66A8C66E}" srcOrd="2" destOrd="0" presId="urn:microsoft.com/office/officeart/2009/3/layout/IncreasingArrowsProcess"/>
    <dgm:cxn modelId="{B7481F6B-B9A7-4E57-A7C6-FD8825E4B56E}" type="presParOf" srcId="{06461C6B-7512-432A-9D77-54AC480FC9CD}" destId="{082DE429-D1DE-453D-A02E-98A373FCD803}" srcOrd="3" destOrd="0" presId="urn:microsoft.com/office/officeart/2009/3/layout/IncreasingArrowsProcess"/>
    <dgm:cxn modelId="{1B28C31D-42F8-47C3-96DA-88E073200731}" type="presParOf" srcId="{06461C6B-7512-432A-9D77-54AC480FC9CD}" destId="{4162DE13-7C6E-4293-870A-BDB69D7672F4}" srcOrd="4" destOrd="0" presId="urn:microsoft.com/office/officeart/2009/3/layout/IncreasingArrowsProcess"/>
    <dgm:cxn modelId="{E124162E-500F-4D44-B672-E5C0D870A008}" type="presParOf" srcId="{06461C6B-7512-432A-9D77-54AC480FC9CD}" destId="{752E870A-5DFE-4757-9DAE-FC265CD829CD}" srcOrd="5" destOrd="0" presId="urn:microsoft.com/office/officeart/2009/3/layout/IncreasingArrowsProcess"/>
    <dgm:cxn modelId="{898DC4AF-A89C-484A-A897-263FB0A5C50D}" type="presParOf" srcId="{06461C6B-7512-432A-9D77-54AC480FC9CD}" destId="{57EA3599-6359-4923-B5E7-8A11DB4ECB4F}" srcOrd="6" destOrd="0" presId="urn:microsoft.com/office/officeart/2009/3/layout/IncreasingArrowsProcess"/>
    <dgm:cxn modelId="{8BFFFAA7-A03E-4374-9256-DB0E42ECAE22}" type="presParOf" srcId="{06461C6B-7512-432A-9D77-54AC480FC9CD}" destId="{0A72812C-CC47-42DE-8907-5BE4074ABE43}" srcOrd="7" destOrd="0" presId="urn:microsoft.com/office/officeart/2009/3/layout/IncreasingArrowsProcess"/>
    <dgm:cxn modelId="{1EED701B-06A9-4808-8F44-731E2A94BCFB}" type="presParOf" srcId="{06461C6B-7512-432A-9D77-54AC480FC9CD}" destId="{F54DDA92-61C4-4E02-B488-2B187D228929}" srcOrd="8" destOrd="0" presId="urn:microsoft.com/office/officeart/2009/3/layout/IncreasingArrowsProcess"/>
    <dgm:cxn modelId="{4E774879-C6CC-4503-9847-110487CB2DC7}" type="presParOf" srcId="{06461C6B-7512-432A-9D77-54AC480FC9CD}" destId="{05860426-7F79-4B50-A6F7-43861BDEE13C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274481-250A-4E7D-B731-F496CCA7B11B}" type="doc">
      <dgm:prSet loTypeId="urn:microsoft.com/office/officeart/2005/8/layout/venn3" loCatId="relationship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AFE2B11A-2D92-4F65-8305-A01FB0ADC6D7}">
      <dgm:prSet phldrT="[Текст]"/>
      <dgm:spPr/>
      <dgm:t>
        <a:bodyPr/>
        <a:lstStyle/>
        <a:p>
          <a:r>
            <a:rPr lang="ru-RU" dirty="0"/>
            <a:t>куратор проекта</a:t>
          </a:r>
        </a:p>
      </dgm:t>
    </dgm:pt>
    <dgm:pt modelId="{F1106E9C-600E-420C-B9B3-4111DBD769A1}" type="parTrans" cxnId="{3D836373-8B36-4209-B330-2F643BA4B59C}">
      <dgm:prSet/>
      <dgm:spPr/>
      <dgm:t>
        <a:bodyPr/>
        <a:lstStyle/>
        <a:p>
          <a:endParaRPr lang="ru-RU"/>
        </a:p>
      </dgm:t>
    </dgm:pt>
    <dgm:pt modelId="{9D7B1EBA-AD82-45F6-BFB8-6518D8EC35CC}" type="sibTrans" cxnId="{3D836373-8B36-4209-B330-2F643BA4B59C}">
      <dgm:prSet/>
      <dgm:spPr/>
      <dgm:t>
        <a:bodyPr/>
        <a:lstStyle/>
        <a:p>
          <a:endParaRPr lang="ru-RU"/>
        </a:p>
      </dgm:t>
    </dgm:pt>
    <dgm:pt modelId="{A398DD43-AC2A-48B5-B84A-DC54940294C4}">
      <dgm:prSet phldrT="[Текст]"/>
      <dgm:spPr/>
      <dgm:t>
        <a:bodyPr/>
        <a:lstStyle/>
        <a:p>
          <a:r>
            <a:rPr lang="ru-RU" dirty="0"/>
            <a:t>главный менеджер проекта </a:t>
          </a:r>
        </a:p>
      </dgm:t>
    </dgm:pt>
    <dgm:pt modelId="{E4F4A85F-7AE4-4274-A464-78C9E6CC3E94}" type="parTrans" cxnId="{21C343BD-5160-486B-84A8-D0A9A47A1E10}">
      <dgm:prSet/>
      <dgm:spPr/>
      <dgm:t>
        <a:bodyPr/>
        <a:lstStyle/>
        <a:p>
          <a:endParaRPr lang="ru-RU"/>
        </a:p>
      </dgm:t>
    </dgm:pt>
    <dgm:pt modelId="{C7C1EC6D-A606-4988-9017-4DFD9BDD4819}" type="sibTrans" cxnId="{21C343BD-5160-486B-84A8-D0A9A47A1E10}">
      <dgm:prSet/>
      <dgm:spPr/>
      <dgm:t>
        <a:bodyPr/>
        <a:lstStyle/>
        <a:p>
          <a:endParaRPr lang="ru-RU"/>
        </a:p>
      </dgm:t>
    </dgm:pt>
    <dgm:pt modelId="{8F3393D0-EAE9-4F97-83B5-1B1D4BE50459}">
      <dgm:prSet phldrT="[Текст]"/>
      <dgm:spPr/>
      <dgm:t>
        <a:bodyPr/>
        <a:lstStyle/>
        <a:p>
          <a:r>
            <a:rPr lang="ru-RU" dirty="0"/>
            <a:t>менеджер по подготовке документации и отчетности</a:t>
          </a:r>
        </a:p>
      </dgm:t>
    </dgm:pt>
    <dgm:pt modelId="{6F239052-0C85-4823-A9CB-C81F66FA9874}" type="parTrans" cxnId="{954F8861-42AF-463C-BFF9-17FBBE692DC7}">
      <dgm:prSet/>
      <dgm:spPr/>
      <dgm:t>
        <a:bodyPr/>
        <a:lstStyle/>
        <a:p>
          <a:endParaRPr lang="ru-RU"/>
        </a:p>
      </dgm:t>
    </dgm:pt>
    <dgm:pt modelId="{25E3745C-8597-4A69-8379-0410C1B9BB1B}" type="sibTrans" cxnId="{954F8861-42AF-463C-BFF9-17FBBE692DC7}">
      <dgm:prSet/>
      <dgm:spPr/>
      <dgm:t>
        <a:bodyPr/>
        <a:lstStyle/>
        <a:p>
          <a:endParaRPr lang="ru-RU"/>
        </a:p>
      </dgm:t>
    </dgm:pt>
    <dgm:pt modelId="{7C30CD90-5B17-4267-81A0-5590BDDA6C7B}">
      <dgm:prSet phldrT="[Текст]"/>
      <dgm:spPr/>
      <dgm:t>
        <a:bodyPr/>
        <a:lstStyle/>
        <a:p>
          <a:r>
            <a:rPr lang="ru-RU" dirty="0"/>
            <a:t>специалист – системный администратор</a:t>
          </a:r>
        </a:p>
      </dgm:t>
    </dgm:pt>
    <dgm:pt modelId="{B4A8E355-D6BD-491F-8DA7-2A2EAB367A60}" type="parTrans" cxnId="{6C6CFC08-9EAE-4821-BB4D-C54047DED28E}">
      <dgm:prSet/>
      <dgm:spPr/>
      <dgm:t>
        <a:bodyPr/>
        <a:lstStyle/>
        <a:p>
          <a:endParaRPr lang="ru-RU"/>
        </a:p>
      </dgm:t>
    </dgm:pt>
    <dgm:pt modelId="{40482152-49AD-47CE-B050-7A1D7EBDB767}" type="sibTrans" cxnId="{6C6CFC08-9EAE-4821-BB4D-C54047DED28E}">
      <dgm:prSet/>
      <dgm:spPr/>
      <dgm:t>
        <a:bodyPr/>
        <a:lstStyle/>
        <a:p>
          <a:endParaRPr lang="ru-RU"/>
        </a:p>
      </dgm:t>
    </dgm:pt>
    <dgm:pt modelId="{5B297C5F-3809-48F3-B67F-4996E58E7170}">
      <dgm:prSet phldrT="[Текст]"/>
      <dgm:spPr/>
      <dgm:t>
        <a:bodyPr/>
        <a:lstStyle/>
        <a:p>
          <a:r>
            <a:rPr lang="ru-RU" dirty="0"/>
            <a:t>менеджер по подбору и обучению персонала</a:t>
          </a:r>
        </a:p>
      </dgm:t>
    </dgm:pt>
    <dgm:pt modelId="{F3B66BD3-8BD7-4807-9A76-CE1EA4E2DB8D}" type="parTrans" cxnId="{AB40492D-DCCD-4659-B195-BC03A2DA6479}">
      <dgm:prSet/>
      <dgm:spPr/>
      <dgm:t>
        <a:bodyPr/>
        <a:lstStyle/>
        <a:p>
          <a:endParaRPr lang="ru-RU"/>
        </a:p>
      </dgm:t>
    </dgm:pt>
    <dgm:pt modelId="{9ACA33C6-B6D2-48DF-8ABE-F8EAD1B6E2B2}" type="sibTrans" cxnId="{AB40492D-DCCD-4659-B195-BC03A2DA6479}">
      <dgm:prSet/>
      <dgm:spPr/>
      <dgm:t>
        <a:bodyPr/>
        <a:lstStyle/>
        <a:p>
          <a:endParaRPr lang="ru-RU"/>
        </a:p>
      </dgm:t>
    </dgm:pt>
    <dgm:pt modelId="{47DDFC5C-67A0-4834-99AD-733FCFDC8198}" type="pres">
      <dgm:prSet presAssocID="{22274481-250A-4E7D-B731-F496CCA7B11B}" presName="Name0" presStyleCnt="0">
        <dgm:presLayoutVars>
          <dgm:dir/>
          <dgm:resizeHandles val="exact"/>
        </dgm:presLayoutVars>
      </dgm:prSet>
      <dgm:spPr/>
    </dgm:pt>
    <dgm:pt modelId="{6910CC30-0EA0-4EF6-95BA-CA0802A9AC08}" type="pres">
      <dgm:prSet presAssocID="{AFE2B11A-2D92-4F65-8305-A01FB0ADC6D7}" presName="Name5" presStyleLbl="vennNode1" presStyleIdx="0" presStyleCnt="5">
        <dgm:presLayoutVars>
          <dgm:bulletEnabled val="1"/>
        </dgm:presLayoutVars>
      </dgm:prSet>
      <dgm:spPr/>
    </dgm:pt>
    <dgm:pt modelId="{92D571C6-A884-4D40-9700-E0EE67FDAEA3}" type="pres">
      <dgm:prSet presAssocID="{9D7B1EBA-AD82-45F6-BFB8-6518D8EC35CC}" presName="space" presStyleCnt="0"/>
      <dgm:spPr/>
    </dgm:pt>
    <dgm:pt modelId="{172FCBFE-1D0C-4CEE-BD46-70A8D06ED82E}" type="pres">
      <dgm:prSet presAssocID="{A398DD43-AC2A-48B5-B84A-DC54940294C4}" presName="Name5" presStyleLbl="vennNode1" presStyleIdx="1" presStyleCnt="5">
        <dgm:presLayoutVars>
          <dgm:bulletEnabled val="1"/>
        </dgm:presLayoutVars>
      </dgm:prSet>
      <dgm:spPr/>
    </dgm:pt>
    <dgm:pt modelId="{138F5E45-2771-4AE8-8EE3-B91A463CCFD4}" type="pres">
      <dgm:prSet presAssocID="{C7C1EC6D-A606-4988-9017-4DFD9BDD4819}" presName="space" presStyleCnt="0"/>
      <dgm:spPr/>
    </dgm:pt>
    <dgm:pt modelId="{DB7B6EFA-8545-4389-9518-32D336E835C3}" type="pres">
      <dgm:prSet presAssocID="{8F3393D0-EAE9-4F97-83B5-1B1D4BE50459}" presName="Name5" presStyleLbl="vennNode1" presStyleIdx="2" presStyleCnt="5">
        <dgm:presLayoutVars>
          <dgm:bulletEnabled val="1"/>
        </dgm:presLayoutVars>
      </dgm:prSet>
      <dgm:spPr/>
    </dgm:pt>
    <dgm:pt modelId="{B611A959-A115-4086-873B-DAE85EF041B4}" type="pres">
      <dgm:prSet presAssocID="{25E3745C-8597-4A69-8379-0410C1B9BB1B}" presName="space" presStyleCnt="0"/>
      <dgm:spPr/>
    </dgm:pt>
    <dgm:pt modelId="{83828D38-44B9-4E37-A656-4389AD4136F7}" type="pres">
      <dgm:prSet presAssocID="{7C30CD90-5B17-4267-81A0-5590BDDA6C7B}" presName="Name5" presStyleLbl="vennNode1" presStyleIdx="3" presStyleCnt="5">
        <dgm:presLayoutVars>
          <dgm:bulletEnabled val="1"/>
        </dgm:presLayoutVars>
      </dgm:prSet>
      <dgm:spPr/>
    </dgm:pt>
    <dgm:pt modelId="{DA82B994-9B06-4C31-B4A9-6FB7344264E5}" type="pres">
      <dgm:prSet presAssocID="{40482152-49AD-47CE-B050-7A1D7EBDB767}" presName="space" presStyleCnt="0"/>
      <dgm:spPr/>
    </dgm:pt>
    <dgm:pt modelId="{4A2D01AA-B6E9-4432-9365-F2373F42B97B}" type="pres">
      <dgm:prSet presAssocID="{5B297C5F-3809-48F3-B67F-4996E58E7170}" presName="Name5" presStyleLbl="vennNode1" presStyleIdx="4" presStyleCnt="5">
        <dgm:presLayoutVars>
          <dgm:bulletEnabled val="1"/>
        </dgm:presLayoutVars>
      </dgm:prSet>
      <dgm:spPr/>
    </dgm:pt>
  </dgm:ptLst>
  <dgm:cxnLst>
    <dgm:cxn modelId="{EEF27B04-3AEB-4D6F-B0FC-0A555BA08166}" type="presOf" srcId="{A398DD43-AC2A-48B5-B84A-DC54940294C4}" destId="{172FCBFE-1D0C-4CEE-BD46-70A8D06ED82E}" srcOrd="0" destOrd="0" presId="urn:microsoft.com/office/officeart/2005/8/layout/venn3"/>
    <dgm:cxn modelId="{6C6CFC08-9EAE-4821-BB4D-C54047DED28E}" srcId="{22274481-250A-4E7D-B731-F496CCA7B11B}" destId="{7C30CD90-5B17-4267-81A0-5590BDDA6C7B}" srcOrd="3" destOrd="0" parTransId="{B4A8E355-D6BD-491F-8DA7-2A2EAB367A60}" sibTransId="{40482152-49AD-47CE-B050-7A1D7EBDB767}"/>
    <dgm:cxn modelId="{AB40492D-DCCD-4659-B195-BC03A2DA6479}" srcId="{22274481-250A-4E7D-B731-F496CCA7B11B}" destId="{5B297C5F-3809-48F3-B67F-4996E58E7170}" srcOrd="4" destOrd="0" parTransId="{F3B66BD3-8BD7-4807-9A76-CE1EA4E2DB8D}" sibTransId="{9ACA33C6-B6D2-48DF-8ABE-F8EAD1B6E2B2}"/>
    <dgm:cxn modelId="{6300F930-F928-4196-AB98-A523CC9E2FE6}" type="presOf" srcId="{AFE2B11A-2D92-4F65-8305-A01FB0ADC6D7}" destId="{6910CC30-0EA0-4EF6-95BA-CA0802A9AC08}" srcOrd="0" destOrd="0" presId="urn:microsoft.com/office/officeart/2005/8/layout/venn3"/>
    <dgm:cxn modelId="{D9BDCF5B-1108-4CBC-A2E4-77EB857D9B15}" type="presOf" srcId="{7C30CD90-5B17-4267-81A0-5590BDDA6C7B}" destId="{83828D38-44B9-4E37-A656-4389AD4136F7}" srcOrd="0" destOrd="0" presId="urn:microsoft.com/office/officeart/2005/8/layout/venn3"/>
    <dgm:cxn modelId="{954F8861-42AF-463C-BFF9-17FBBE692DC7}" srcId="{22274481-250A-4E7D-B731-F496CCA7B11B}" destId="{8F3393D0-EAE9-4F97-83B5-1B1D4BE50459}" srcOrd="2" destOrd="0" parTransId="{6F239052-0C85-4823-A9CB-C81F66FA9874}" sibTransId="{25E3745C-8597-4A69-8379-0410C1B9BB1B}"/>
    <dgm:cxn modelId="{2032FB49-170E-429A-BABD-F2452C8C1B8D}" type="presOf" srcId="{5B297C5F-3809-48F3-B67F-4996E58E7170}" destId="{4A2D01AA-B6E9-4432-9365-F2373F42B97B}" srcOrd="0" destOrd="0" presId="urn:microsoft.com/office/officeart/2005/8/layout/venn3"/>
    <dgm:cxn modelId="{3D836373-8B36-4209-B330-2F643BA4B59C}" srcId="{22274481-250A-4E7D-B731-F496CCA7B11B}" destId="{AFE2B11A-2D92-4F65-8305-A01FB0ADC6D7}" srcOrd="0" destOrd="0" parTransId="{F1106E9C-600E-420C-B9B3-4111DBD769A1}" sibTransId="{9D7B1EBA-AD82-45F6-BFB8-6518D8EC35CC}"/>
    <dgm:cxn modelId="{3ABA9CB4-B735-411A-848E-BDF020BC4E67}" type="presOf" srcId="{8F3393D0-EAE9-4F97-83B5-1B1D4BE50459}" destId="{DB7B6EFA-8545-4389-9518-32D336E835C3}" srcOrd="0" destOrd="0" presId="urn:microsoft.com/office/officeart/2005/8/layout/venn3"/>
    <dgm:cxn modelId="{EC3DDEB8-3314-442A-8831-8B547660FC41}" type="presOf" srcId="{22274481-250A-4E7D-B731-F496CCA7B11B}" destId="{47DDFC5C-67A0-4834-99AD-733FCFDC8198}" srcOrd="0" destOrd="0" presId="urn:microsoft.com/office/officeart/2005/8/layout/venn3"/>
    <dgm:cxn modelId="{21C343BD-5160-486B-84A8-D0A9A47A1E10}" srcId="{22274481-250A-4E7D-B731-F496CCA7B11B}" destId="{A398DD43-AC2A-48B5-B84A-DC54940294C4}" srcOrd="1" destOrd="0" parTransId="{E4F4A85F-7AE4-4274-A464-78C9E6CC3E94}" sibTransId="{C7C1EC6D-A606-4988-9017-4DFD9BDD4819}"/>
    <dgm:cxn modelId="{B7983F17-B15E-494F-B757-F827428D7E84}" type="presParOf" srcId="{47DDFC5C-67A0-4834-99AD-733FCFDC8198}" destId="{6910CC30-0EA0-4EF6-95BA-CA0802A9AC08}" srcOrd="0" destOrd="0" presId="urn:microsoft.com/office/officeart/2005/8/layout/venn3"/>
    <dgm:cxn modelId="{A11936AB-7F04-4518-A1F2-65BF4256DB6F}" type="presParOf" srcId="{47DDFC5C-67A0-4834-99AD-733FCFDC8198}" destId="{92D571C6-A884-4D40-9700-E0EE67FDAEA3}" srcOrd="1" destOrd="0" presId="urn:microsoft.com/office/officeart/2005/8/layout/venn3"/>
    <dgm:cxn modelId="{301423A9-623E-45AB-BAE1-DFF45E37E4BE}" type="presParOf" srcId="{47DDFC5C-67A0-4834-99AD-733FCFDC8198}" destId="{172FCBFE-1D0C-4CEE-BD46-70A8D06ED82E}" srcOrd="2" destOrd="0" presId="urn:microsoft.com/office/officeart/2005/8/layout/venn3"/>
    <dgm:cxn modelId="{FF1CCABF-1591-48CB-8228-F3B6CF2EE7CB}" type="presParOf" srcId="{47DDFC5C-67A0-4834-99AD-733FCFDC8198}" destId="{138F5E45-2771-4AE8-8EE3-B91A463CCFD4}" srcOrd="3" destOrd="0" presId="urn:microsoft.com/office/officeart/2005/8/layout/venn3"/>
    <dgm:cxn modelId="{BC1AF97C-1D9D-447A-9C93-724333A4A0F7}" type="presParOf" srcId="{47DDFC5C-67A0-4834-99AD-733FCFDC8198}" destId="{DB7B6EFA-8545-4389-9518-32D336E835C3}" srcOrd="4" destOrd="0" presId="urn:microsoft.com/office/officeart/2005/8/layout/venn3"/>
    <dgm:cxn modelId="{D1D1D136-2F02-47D5-8D8F-2D10126DB8A7}" type="presParOf" srcId="{47DDFC5C-67A0-4834-99AD-733FCFDC8198}" destId="{B611A959-A115-4086-873B-DAE85EF041B4}" srcOrd="5" destOrd="0" presId="urn:microsoft.com/office/officeart/2005/8/layout/venn3"/>
    <dgm:cxn modelId="{4E2FD3B5-3572-4B46-BF18-0C1269CCAE5B}" type="presParOf" srcId="{47DDFC5C-67A0-4834-99AD-733FCFDC8198}" destId="{83828D38-44B9-4E37-A656-4389AD4136F7}" srcOrd="6" destOrd="0" presId="urn:microsoft.com/office/officeart/2005/8/layout/venn3"/>
    <dgm:cxn modelId="{27CB80B3-1400-42C5-B48B-B32DFF06007A}" type="presParOf" srcId="{47DDFC5C-67A0-4834-99AD-733FCFDC8198}" destId="{DA82B994-9B06-4C31-B4A9-6FB7344264E5}" srcOrd="7" destOrd="0" presId="urn:microsoft.com/office/officeart/2005/8/layout/venn3"/>
    <dgm:cxn modelId="{6CCD6396-103C-4E31-9A84-11D74697C885}" type="presParOf" srcId="{47DDFC5C-67A0-4834-99AD-733FCFDC8198}" destId="{4A2D01AA-B6E9-4432-9365-F2373F42B97B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274481-250A-4E7D-B731-F496CCA7B11B}" type="doc">
      <dgm:prSet loTypeId="urn:microsoft.com/office/officeart/2005/8/layout/venn3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AFE2B11A-2D92-4F65-8305-A01FB0ADC6D7}">
      <dgm:prSet phldrT="[Текст]"/>
      <dgm:spPr/>
      <dgm:t>
        <a:bodyPr/>
        <a:lstStyle/>
        <a:p>
          <a:r>
            <a:rPr lang="ru-RU" dirty="0"/>
            <a:t>менеджер по вопросам распределения техники</a:t>
          </a:r>
        </a:p>
      </dgm:t>
    </dgm:pt>
    <dgm:pt modelId="{F1106E9C-600E-420C-B9B3-4111DBD769A1}" type="parTrans" cxnId="{3D836373-8B36-4209-B330-2F643BA4B59C}">
      <dgm:prSet/>
      <dgm:spPr/>
      <dgm:t>
        <a:bodyPr/>
        <a:lstStyle/>
        <a:p>
          <a:endParaRPr lang="ru-RU"/>
        </a:p>
      </dgm:t>
    </dgm:pt>
    <dgm:pt modelId="{9D7B1EBA-AD82-45F6-BFB8-6518D8EC35CC}" type="sibTrans" cxnId="{3D836373-8B36-4209-B330-2F643BA4B59C}">
      <dgm:prSet/>
      <dgm:spPr/>
      <dgm:t>
        <a:bodyPr/>
        <a:lstStyle/>
        <a:p>
          <a:endParaRPr lang="ru-RU"/>
        </a:p>
      </dgm:t>
    </dgm:pt>
    <dgm:pt modelId="{A398DD43-AC2A-48B5-B84A-DC54940294C4}">
      <dgm:prSet phldrT="[Текст]"/>
      <dgm:spPr/>
      <dgm:t>
        <a:bodyPr/>
        <a:lstStyle/>
        <a:p>
          <a:r>
            <a:rPr lang="ru-RU" dirty="0"/>
            <a:t>аудитор</a:t>
          </a:r>
        </a:p>
      </dgm:t>
    </dgm:pt>
    <dgm:pt modelId="{E4F4A85F-7AE4-4274-A464-78C9E6CC3E94}" type="parTrans" cxnId="{21C343BD-5160-486B-84A8-D0A9A47A1E10}">
      <dgm:prSet/>
      <dgm:spPr/>
      <dgm:t>
        <a:bodyPr/>
        <a:lstStyle/>
        <a:p>
          <a:endParaRPr lang="ru-RU"/>
        </a:p>
      </dgm:t>
    </dgm:pt>
    <dgm:pt modelId="{C7C1EC6D-A606-4988-9017-4DFD9BDD4819}" type="sibTrans" cxnId="{21C343BD-5160-486B-84A8-D0A9A47A1E10}">
      <dgm:prSet/>
      <dgm:spPr/>
      <dgm:t>
        <a:bodyPr/>
        <a:lstStyle/>
        <a:p>
          <a:endParaRPr lang="ru-RU"/>
        </a:p>
      </dgm:t>
    </dgm:pt>
    <dgm:pt modelId="{8F3393D0-EAE9-4F97-83B5-1B1D4BE50459}">
      <dgm:prSet phldrT="[Текст]"/>
      <dgm:spPr/>
      <dgm:t>
        <a:bodyPr/>
        <a:lstStyle/>
        <a:p>
          <a:r>
            <a:rPr lang="ru-RU" dirty="0"/>
            <a:t>тренер</a:t>
          </a:r>
        </a:p>
      </dgm:t>
    </dgm:pt>
    <dgm:pt modelId="{6F239052-0C85-4823-A9CB-C81F66FA9874}" type="parTrans" cxnId="{954F8861-42AF-463C-BFF9-17FBBE692DC7}">
      <dgm:prSet/>
      <dgm:spPr/>
      <dgm:t>
        <a:bodyPr/>
        <a:lstStyle/>
        <a:p>
          <a:endParaRPr lang="ru-RU"/>
        </a:p>
      </dgm:t>
    </dgm:pt>
    <dgm:pt modelId="{25E3745C-8597-4A69-8379-0410C1B9BB1B}" type="sibTrans" cxnId="{954F8861-42AF-463C-BFF9-17FBBE692DC7}">
      <dgm:prSet/>
      <dgm:spPr/>
      <dgm:t>
        <a:bodyPr/>
        <a:lstStyle/>
        <a:p>
          <a:endParaRPr lang="ru-RU"/>
        </a:p>
      </dgm:t>
    </dgm:pt>
    <dgm:pt modelId="{7C30CD90-5B17-4267-81A0-5590BDDA6C7B}">
      <dgm:prSet phldrT="[Текст]"/>
      <dgm:spPr/>
      <dgm:t>
        <a:bodyPr/>
        <a:lstStyle/>
        <a:p>
          <a:r>
            <a:rPr lang="ru-RU" dirty="0"/>
            <a:t>специалист по закупкам и управлению ресурсами</a:t>
          </a:r>
        </a:p>
      </dgm:t>
    </dgm:pt>
    <dgm:pt modelId="{B4A8E355-D6BD-491F-8DA7-2A2EAB367A60}" type="parTrans" cxnId="{6C6CFC08-9EAE-4821-BB4D-C54047DED28E}">
      <dgm:prSet/>
      <dgm:spPr/>
      <dgm:t>
        <a:bodyPr/>
        <a:lstStyle/>
        <a:p>
          <a:endParaRPr lang="ru-RU"/>
        </a:p>
      </dgm:t>
    </dgm:pt>
    <dgm:pt modelId="{40482152-49AD-47CE-B050-7A1D7EBDB767}" type="sibTrans" cxnId="{6C6CFC08-9EAE-4821-BB4D-C54047DED28E}">
      <dgm:prSet/>
      <dgm:spPr/>
      <dgm:t>
        <a:bodyPr/>
        <a:lstStyle/>
        <a:p>
          <a:endParaRPr lang="ru-RU"/>
        </a:p>
      </dgm:t>
    </dgm:pt>
    <dgm:pt modelId="{5B297C5F-3809-48F3-B67F-4996E58E7170}">
      <dgm:prSet phldrT="[Текст]"/>
      <dgm:spPr/>
      <dgm:t>
        <a:bodyPr/>
        <a:lstStyle/>
        <a:p>
          <a:r>
            <a:rPr lang="ru-RU" dirty="0"/>
            <a:t>специалист по управлению портфелями инициатив</a:t>
          </a:r>
        </a:p>
      </dgm:t>
    </dgm:pt>
    <dgm:pt modelId="{F3B66BD3-8BD7-4807-9A76-CE1EA4E2DB8D}" type="parTrans" cxnId="{AB40492D-DCCD-4659-B195-BC03A2DA6479}">
      <dgm:prSet/>
      <dgm:spPr/>
      <dgm:t>
        <a:bodyPr/>
        <a:lstStyle/>
        <a:p>
          <a:endParaRPr lang="ru-RU"/>
        </a:p>
      </dgm:t>
    </dgm:pt>
    <dgm:pt modelId="{9ACA33C6-B6D2-48DF-8ABE-F8EAD1B6E2B2}" type="sibTrans" cxnId="{AB40492D-DCCD-4659-B195-BC03A2DA6479}">
      <dgm:prSet/>
      <dgm:spPr/>
      <dgm:t>
        <a:bodyPr/>
        <a:lstStyle/>
        <a:p>
          <a:endParaRPr lang="ru-RU"/>
        </a:p>
      </dgm:t>
    </dgm:pt>
    <dgm:pt modelId="{47DDFC5C-67A0-4834-99AD-733FCFDC8198}" type="pres">
      <dgm:prSet presAssocID="{22274481-250A-4E7D-B731-F496CCA7B11B}" presName="Name0" presStyleCnt="0">
        <dgm:presLayoutVars>
          <dgm:dir/>
          <dgm:resizeHandles val="exact"/>
        </dgm:presLayoutVars>
      </dgm:prSet>
      <dgm:spPr/>
    </dgm:pt>
    <dgm:pt modelId="{6910CC30-0EA0-4EF6-95BA-CA0802A9AC08}" type="pres">
      <dgm:prSet presAssocID="{AFE2B11A-2D92-4F65-8305-A01FB0ADC6D7}" presName="Name5" presStyleLbl="vennNode1" presStyleIdx="0" presStyleCnt="5">
        <dgm:presLayoutVars>
          <dgm:bulletEnabled val="1"/>
        </dgm:presLayoutVars>
      </dgm:prSet>
      <dgm:spPr/>
    </dgm:pt>
    <dgm:pt modelId="{92D571C6-A884-4D40-9700-E0EE67FDAEA3}" type="pres">
      <dgm:prSet presAssocID="{9D7B1EBA-AD82-45F6-BFB8-6518D8EC35CC}" presName="space" presStyleCnt="0"/>
      <dgm:spPr/>
    </dgm:pt>
    <dgm:pt modelId="{172FCBFE-1D0C-4CEE-BD46-70A8D06ED82E}" type="pres">
      <dgm:prSet presAssocID="{A398DD43-AC2A-48B5-B84A-DC54940294C4}" presName="Name5" presStyleLbl="vennNode1" presStyleIdx="1" presStyleCnt="5">
        <dgm:presLayoutVars>
          <dgm:bulletEnabled val="1"/>
        </dgm:presLayoutVars>
      </dgm:prSet>
      <dgm:spPr/>
    </dgm:pt>
    <dgm:pt modelId="{138F5E45-2771-4AE8-8EE3-B91A463CCFD4}" type="pres">
      <dgm:prSet presAssocID="{C7C1EC6D-A606-4988-9017-4DFD9BDD4819}" presName="space" presStyleCnt="0"/>
      <dgm:spPr/>
    </dgm:pt>
    <dgm:pt modelId="{DB7B6EFA-8545-4389-9518-32D336E835C3}" type="pres">
      <dgm:prSet presAssocID="{8F3393D0-EAE9-4F97-83B5-1B1D4BE50459}" presName="Name5" presStyleLbl="vennNode1" presStyleIdx="2" presStyleCnt="5">
        <dgm:presLayoutVars>
          <dgm:bulletEnabled val="1"/>
        </dgm:presLayoutVars>
      </dgm:prSet>
      <dgm:spPr/>
    </dgm:pt>
    <dgm:pt modelId="{B611A959-A115-4086-873B-DAE85EF041B4}" type="pres">
      <dgm:prSet presAssocID="{25E3745C-8597-4A69-8379-0410C1B9BB1B}" presName="space" presStyleCnt="0"/>
      <dgm:spPr/>
    </dgm:pt>
    <dgm:pt modelId="{83828D38-44B9-4E37-A656-4389AD4136F7}" type="pres">
      <dgm:prSet presAssocID="{7C30CD90-5B17-4267-81A0-5590BDDA6C7B}" presName="Name5" presStyleLbl="vennNode1" presStyleIdx="3" presStyleCnt="5">
        <dgm:presLayoutVars>
          <dgm:bulletEnabled val="1"/>
        </dgm:presLayoutVars>
      </dgm:prSet>
      <dgm:spPr/>
    </dgm:pt>
    <dgm:pt modelId="{DA82B994-9B06-4C31-B4A9-6FB7344264E5}" type="pres">
      <dgm:prSet presAssocID="{40482152-49AD-47CE-B050-7A1D7EBDB767}" presName="space" presStyleCnt="0"/>
      <dgm:spPr/>
    </dgm:pt>
    <dgm:pt modelId="{4A2D01AA-B6E9-4432-9365-F2373F42B97B}" type="pres">
      <dgm:prSet presAssocID="{5B297C5F-3809-48F3-B67F-4996E58E7170}" presName="Name5" presStyleLbl="vennNode1" presStyleIdx="4" presStyleCnt="5">
        <dgm:presLayoutVars>
          <dgm:bulletEnabled val="1"/>
        </dgm:presLayoutVars>
      </dgm:prSet>
      <dgm:spPr/>
    </dgm:pt>
  </dgm:ptLst>
  <dgm:cxnLst>
    <dgm:cxn modelId="{EEF27B04-3AEB-4D6F-B0FC-0A555BA08166}" type="presOf" srcId="{A398DD43-AC2A-48B5-B84A-DC54940294C4}" destId="{172FCBFE-1D0C-4CEE-BD46-70A8D06ED82E}" srcOrd="0" destOrd="0" presId="urn:microsoft.com/office/officeart/2005/8/layout/venn3"/>
    <dgm:cxn modelId="{6C6CFC08-9EAE-4821-BB4D-C54047DED28E}" srcId="{22274481-250A-4E7D-B731-F496CCA7B11B}" destId="{7C30CD90-5B17-4267-81A0-5590BDDA6C7B}" srcOrd="3" destOrd="0" parTransId="{B4A8E355-D6BD-491F-8DA7-2A2EAB367A60}" sibTransId="{40482152-49AD-47CE-B050-7A1D7EBDB767}"/>
    <dgm:cxn modelId="{AB40492D-DCCD-4659-B195-BC03A2DA6479}" srcId="{22274481-250A-4E7D-B731-F496CCA7B11B}" destId="{5B297C5F-3809-48F3-B67F-4996E58E7170}" srcOrd="4" destOrd="0" parTransId="{F3B66BD3-8BD7-4807-9A76-CE1EA4E2DB8D}" sibTransId="{9ACA33C6-B6D2-48DF-8ABE-F8EAD1B6E2B2}"/>
    <dgm:cxn modelId="{6300F930-F928-4196-AB98-A523CC9E2FE6}" type="presOf" srcId="{AFE2B11A-2D92-4F65-8305-A01FB0ADC6D7}" destId="{6910CC30-0EA0-4EF6-95BA-CA0802A9AC08}" srcOrd="0" destOrd="0" presId="urn:microsoft.com/office/officeart/2005/8/layout/venn3"/>
    <dgm:cxn modelId="{D9BDCF5B-1108-4CBC-A2E4-77EB857D9B15}" type="presOf" srcId="{7C30CD90-5B17-4267-81A0-5590BDDA6C7B}" destId="{83828D38-44B9-4E37-A656-4389AD4136F7}" srcOrd="0" destOrd="0" presId="urn:microsoft.com/office/officeart/2005/8/layout/venn3"/>
    <dgm:cxn modelId="{954F8861-42AF-463C-BFF9-17FBBE692DC7}" srcId="{22274481-250A-4E7D-B731-F496CCA7B11B}" destId="{8F3393D0-EAE9-4F97-83B5-1B1D4BE50459}" srcOrd="2" destOrd="0" parTransId="{6F239052-0C85-4823-A9CB-C81F66FA9874}" sibTransId="{25E3745C-8597-4A69-8379-0410C1B9BB1B}"/>
    <dgm:cxn modelId="{2032FB49-170E-429A-BABD-F2452C8C1B8D}" type="presOf" srcId="{5B297C5F-3809-48F3-B67F-4996E58E7170}" destId="{4A2D01AA-B6E9-4432-9365-F2373F42B97B}" srcOrd="0" destOrd="0" presId="urn:microsoft.com/office/officeart/2005/8/layout/venn3"/>
    <dgm:cxn modelId="{3D836373-8B36-4209-B330-2F643BA4B59C}" srcId="{22274481-250A-4E7D-B731-F496CCA7B11B}" destId="{AFE2B11A-2D92-4F65-8305-A01FB0ADC6D7}" srcOrd="0" destOrd="0" parTransId="{F1106E9C-600E-420C-B9B3-4111DBD769A1}" sibTransId="{9D7B1EBA-AD82-45F6-BFB8-6518D8EC35CC}"/>
    <dgm:cxn modelId="{3ABA9CB4-B735-411A-848E-BDF020BC4E67}" type="presOf" srcId="{8F3393D0-EAE9-4F97-83B5-1B1D4BE50459}" destId="{DB7B6EFA-8545-4389-9518-32D336E835C3}" srcOrd="0" destOrd="0" presId="urn:microsoft.com/office/officeart/2005/8/layout/venn3"/>
    <dgm:cxn modelId="{EC3DDEB8-3314-442A-8831-8B547660FC41}" type="presOf" srcId="{22274481-250A-4E7D-B731-F496CCA7B11B}" destId="{47DDFC5C-67A0-4834-99AD-733FCFDC8198}" srcOrd="0" destOrd="0" presId="urn:microsoft.com/office/officeart/2005/8/layout/venn3"/>
    <dgm:cxn modelId="{21C343BD-5160-486B-84A8-D0A9A47A1E10}" srcId="{22274481-250A-4E7D-B731-F496CCA7B11B}" destId="{A398DD43-AC2A-48B5-B84A-DC54940294C4}" srcOrd="1" destOrd="0" parTransId="{E4F4A85F-7AE4-4274-A464-78C9E6CC3E94}" sibTransId="{C7C1EC6D-A606-4988-9017-4DFD9BDD4819}"/>
    <dgm:cxn modelId="{B7983F17-B15E-494F-B757-F827428D7E84}" type="presParOf" srcId="{47DDFC5C-67A0-4834-99AD-733FCFDC8198}" destId="{6910CC30-0EA0-4EF6-95BA-CA0802A9AC08}" srcOrd="0" destOrd="0" presId="urn:microsoft.com/office/officeart/2005/8/layout/venn3"/>
    <dgm:cxn modelId="{A11936AB-7F04-4518-A1F2-65BF4256DB6F}" type="presParOf" srcId="{47DDFC5C-67A0-4834-99AD-733FCFDC8198}" destId="{92D571C6-A884-4D40-9700-E0EE67FDAEA3}" srcOrd="1" destOrd="0" presId="urn:microsoft.com/office/officeart/2005/8/layout/venn3"/>
    <dgm:cxn modelId="{301423A9-623E-45AB-BAE1-DFF45E37E4BE}" type="presParOf" srcId="{47DDFC5C-67A0-4834-99AD-733FCFDC8198}" destId="{172FCBFE-1D0C-4CEE-BD46-70A8D06ED82E}" srcOrd="2" destOrd="0" presId="urn:microsoft.com/office/officeart/2005/8/layout/venn3"/>
    <dgm:cxn modelId="{FF1CCABF-1591-48CB-8228-F3B6CF2EE7CB}" type="presParOf" srcId="{47DDFC5C-67A0-4834-99AD-733FCFDC8198}" destId="{138F5E45-2771-4AE8-8EE3-B91A463CCFD4}" srcOrd="3" destOrd="0" presId="urn:microsoft.com/office/officeart/2005/8/layout/venn3"/>
    <dgm:cxn modelId="{BC1AF97C-1D9D-447A-9C93-724333A4A0F7}" type="presParOf" srcId="{47DDFC5C-67A0-4834-99AD-733FCFDC8198}" destId="{DB7B6EFA-8545-4389-9518-32D336E835C3}" srcOrd="4" destOrd="0" presId="urn:microsoft.com/office/officeart/2005/8/layout/venn3"/>
    <dgm:cxn modelId="{D1D1D136-2F02-47D5-8D8F-2D10126DB8A7}" type="presParOf" srcId="{47DDFC5C-67A0-4834-99AD-733FCFDC8198}" destId="{B611A959-A115-4086-873B-DAE85EF041B4}" srcOrd="5" destOrd="0" presId="urn:microsoft.com/office/officeart/2005/8/layout/venn3"/>
    <dgm:cxn modelId="{4E2FD3B5-3572-4B46-BF18-0C1269CCAE5B}" type="presParOf" srcId="{47DDFC5C-67A0-4834-99AD-733FCFDC8198}" destId="{83828D38-44B9-4E37-A656-4389AD4136F7}" srcOrd="6" destOrd="0" presId="urn:microsoft.com/office/officeart/2005/8/layout/venn3"/>
    <dgm:cxn modelId="{27CB80B3-1400-42C5-B48B-B32DFF06007A}" type="presParOf" srcId="{47DDFC5C-67A0-4834-99AD-733FCFDC8198}" destId="{DA82B994-9B06-4C31-B4A9-6FB7344264E5}" srcOrd="7" destOrd="0" presId="urn:microsoft.com/office/officeart/2005/8/layout/venn3"/>
    <dgm:cxn modelId="{6CCD6396-103C-4E31-9A84-11D74697C885}" type="presParOf" srcId="{47DDFC5C-67A0-4834-99AD-733FCFDC8198}" destId="{4A2D01AA-B6E9-4432-9365-F2373F42B97B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0FCE6C7-BEDD-4EA6-8EAA-4F722E650750}" type="doc">
      <dgm:prSet loTypeId="urn:microsoft.com/office/officeart/2005/8/layout/hierarchy1" loCatId="hierarchy" qsTypeId="urn:microsoft.com/office/officeart/2005/8/quickstyle/simple3" qsCatId="simple" csTypeId="urn:microsoft.com/office/officeart/2005/8/colors/accent5_2" csCatId="accent5" phldr="1"/>
      <dgm:spPr/>
      <dgm:t>
        <a:bodyPr/>
        <a:lstStyle/>
        <a:p>
          <a:endParaRPr lang="ru-RU"/>
        </a:p>
      </dgm:t>
    </dgm:pt>
    <dgm:pt modelId="{4F5F7BBF-32EF-4D5C-A377-62E4CCD25D88}">
      <dgm:prSet phldrT="[Текст]"/>
      <dgm:spPr/>
      <dgm:t>
        <a:bodyPr/>
        <a:lstStyle/>
        <a:p>
          <a:r>
            <a:rPr lang="ru-RU" dirty="0"/>
            <a:t>Проектный офис</a:t>
          </a:r>
        </a:p>
      </dgm:t>
    </dgm:pt>
    <dgm:pt modelId="{FA5F8F62-3E50-4927-9D29-43D8DE66EA48}" type="parTrans" cxnId="{D66B1896-F2E6-4C9E-90DD-EF3EA24879B8}">
      <dgm:prSet/>
      <dgm:spPr/>
      <dgm:t>
        <a:bodyPr/>
        <a:lstStyle/>
        <a:p>
          <a:endParaRPr lang="ru-RU"/>
        </a:p>
      </dgm:t>
    </dgm:pt>
    <dgm:pt modelId="{2E60B907-4DF5-49D7-908A-43B561D911B2}" type="sibTrans" cxnId="{D66B1896-F2E6-4C9E-90DD-EF3EA24879B8}">
      <dgm:prSet/>
      <dgm:spPr/>
      <dgm:t>
        <a:bodyPr/>
        <a:lstStyle/>
        <a:p>
          <a:endParaRPr lang="ru-RU"/>
        </a:p>
      </dgm:t>
    </dgm:pt>
    <dgm:pt modelId="{D3BF8374-2060-40B9-A37B-EC664157B0E6}">
      <dgm:prSet phldrT="[Текст]"/>
      <dgm:spPr/>
      <dgm:t>
        <a:bodyPr/>
        <a:lstStyle/>
        <a:p>
          <a:r>
            <a:rPr lang="ru-RU" dirty="0"/>
            <a:t>корпоративный</a:t>
          </a:r>
        </a:p>
      </dgm:t>
    </dgm:pt>
    <dgm:pt modelId="{8EA89210-9B57-4F30-B7B1-ECB38158B44C}" type="parTrans" cxnId="{C0A1F6B2-68DF-4F83-8B13-A0BA402C6964}">
      <dgm:prSet/>
      <dgm:spPr/>
      <dgm:t>
        <a:bodyPr/>
        <a:lstStyle/>
        <a:p>
          <a:endParaRPr lang="ru-RU"/>
        </a:p>
      </dgm:t>
    </dgm:pt>
    <dgm:pt modelId="{93425250-BD2C-46D1-BB60-7599EA0BA586}" type="sibTrans" cxnId="{C0A1F6B2-68DF-4F83-8B13-A0BA402C6964}">
      <dgm:prSet/>
      <dgm:spPr/>
      <dgm:t>
        <a:bodyPr/>
        <a:lstStyle/>
        <a:p>
          <a:endParaRPr lang="ru-RU"/>
        </a:p>
      </dgm:t>
    </dgm:pt>
    <dgm:pt modelId="{AB644BA9-3AA1-41B7-89AE-C5E9CCD594C9}">
      <dgm:prSet phldrT="[Текст]"/>
      <dgm:spPr/>
      <dgm:t>
        <a:bodyPr/>
        <a:lstStyle/>
        <a:p>
          <a:r>
            <a:rPr lang="ru-RU" dirty="0"/>
            <a:t>управляющий</a:t>
          </a:r>
        </a:p>
      </dgm:t>
    </dgm:pt>
    <dgm:pt modelId="{538E31E0-CEE0-4843-9544-1CA1FAAFD350}" type="parTrans" cxnId="{AE356598-DBC7-47D0-8253-5DCD24792010}">
      <dgm:prSet/>
      <dgm:spPr/>
      <dgm:t>
        <a:bodyPr/>
        <a:lstStyle/>
        <a:p>
          <a:endParaRPr lang="ru-RU"/>
        </a:p>
      </dgm:t>
    </dgm:pt>
    <dgm:pt modelId="{B09A196F-0548-4882-A571-C29E3DB510AF}" type="sibTrans" cxnId="{AE356598-DBC7-47D0-8253-5DCD24792010}">
      <dgm:prSet/>
      <dgm:spPr/>
      <dgm:t>
        <a:bodyPr/>
        <a:lstStyle/>
        <a:p>
          <a:endParaRPr lang="ru-RU"/>
        </a:p>
      </dgm:t>
    </dgm:pt>
    <dgm:pt modelId="{CF346AAD-8FA5-439E-9B60-DAFFF02DB0E4}">
      <dgm:prSet phldrT="[Текст]"/>
      <dgm:spPr/>
      <dgm:t>
        <a:bodyPr/>
        <a:lstStyle/>
        <a:p>
          <a:r>
            <a:rPr lang="ru-RU" dirty="0"/>
            <a:t>администрирующий</a:t>
          </a:r>
        </a:p>
      </dgm:t>
    </dgm:pt>
    <dgm:pt modelId="{B75FD439-512C-49F0-83C6-BEC5487F2A0D}" type="parTrans" cxnId="{0EA2887C-D726-4BB7-BB05-75D7CCEB4FEE}">
      <dgm:prSet/>
      <dgm:spPr/>
      <dgm:t>
        <a:bodyPr/>
        <a:lstStyle/>
        <a:p>
          <a:endParaRPr lang="ru-RU"/>
        </a:p>
      </dgm:t>
    </dgm:pt>
    <dgm:pt modelId="{430016F4-7825-4464-96F4-74FA5E0F1009}" type="sibTrans" cxnId="{0EA2887C-D726-4BB7-BB05-75D7CCEB4FEE}">
      <dgm:prSet/>
      <dgm:spPr/>
      <dgm:t>
        <a:bodyPr/>
        <a:lstStyle/>
        <a:p>
          <a:endParaRPr lang="ru-RU"/>
        </a:p>
      </dgm:t>
    </dgm:pt>
    <dgm:pt modelId="{04605703-951C-46BD-AAF0-B60382A8808E}" type="pres">
      <dgm:prSet presAssocID="{00FCE6C7-BEDD-4EA6-8EAA-4F722E65075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5F738A0-E4EF-4067-BEF7-53F55ED38CB5}" type="pres">
      <dgm:prSet presAssocID="{4F5F7BBF-32EF-4D5C-A377-62E4CCD25D88}" presName="hierRoot1" presStyleCnt="0"/>
      <dgm:spPr/>
    </dgm:pt>
    <dgm:pt modelId="{8150C320-BE57-4723-BDF2-61D12EB16127}" type="pres">
      <dgm:prSet presAssocID="{4F5F7BBF-32EF-4D5C-A377-62E4CCD25D88}" presName="composite" presStyleCnt="0"/>
      <dgm:spPr/>
    </dgm:pt>
    <dgm:pt modelId="{66B51CEA-DF2B-4D9B-9B76-A28E2DE27F2E}" type="pres">
      <dgm:prSet presAssocID="{4F5F7BBF-32EF-4D5C-A377-62E4CCD25D88}" presName="background" presStyleLbl="node0" presStyleIdx="0" presStyleCnt="1"/>
      <dgm:spPr/>
    </dgm:pt>
    <dgm:pt modelId="{11AA67B5-747A-4B88-86CB-4878968E2A0A}" type="pres">
      <dgm:prSet presAssocID="{4F5F7BBF-32EF-4D5C-A377-62E4CCD25D88}" presName="text" presStyleLbl="fgAcc0" presStyleIdx="0" presStyleCnt="1" custScaleX="152043">
        <dgm:presLayoutVars>
          <dgm:chPref val="3"/>
        </dgm:presLayoutVars>
      </dgm:prSet>
      <dgm:spPr/>
    </dgm:pt>
    <dgm:pt modelId="{47F6F380-F9C9-43D5-B113-BB2CE496679F}" type="pres">
      <dgm:prSet presAssocID="{4F5F7BBF-32EF-4D5C-A377-62E4CCD25D88}" presName="hierChild2" presStyleCnt="0"/>
      <dgm:spPr/>
    </dgm:pt>
    <dgm:pt modelId="{071B046E-CE05-4183-BC0D-448C9117FC1A}" type="pres">
      <dgm:prSet presAssocID="{8EA89210-9B57-4F30-B7B1-ECB38158B44C}" presName="Name10" presStyleLbl="parChTrans1D2" presStyleIdx="0" presStyleCnt="3"/>
      <dgm:spPr/>
    </dgm:pt>
    <dgm:pt modelId="{8FF6E7D9-285D-4DBB-A0E0-247A463ADA75}" type="pres">
      <dgm:prSet presAssocID="{D3BF8374-2060-40B9-A37B-EC664157B0E6}" presName="hierRoot2" presStyleCnt="0"/>
      <dgm:spPr/>
    </dgm:pt>
    <dgm:pt modelId="{4C0C1439-0334-4396-9980-C210D207E338}" type="pres">
      <dgm:prSet presAssocID="{D3BF8374-2060-40B9-A37B-EC664157B0E6}" presName="composite2" presStyleCnt="0"/>
      <dgm:spPr/>
    </dgm:pt>
    <dgm:pt modelId="{58F679EC-07EB-42F0-9F92-20B3E7283389}" type="pres">
      <dgm:prSet presAssocID="{D3BF8374-2060-40B9-A37B-EC664157B0E6}" presName="background2" presStyleLbl="node2" presStyleIdx="0" presStyleCnt="3"/>
      <dgm:spPr/>
    </dgm:pt>
    <dgm:pt modelId="{B3D29ACA-E703-49B7-872C-446DC417AB66}" type="pres">
      <dgm:prSet presAssocID="{D3BF8374-2060-40B9-A37B-EC664157B0E6}" presName="text2" presStyleLbl="fgAcc2" presStyleIdx="0" presStyleCnt="3" custScaleX="195792">
        <dgm:presLayoutVars>
          <dgm:chPref val="3"/>
        </dgm:presLayoutVars>
      </dgm:prSet>
      <dgm:spPr/>
    </dgm:pt>
    <dgm:pt modelId="{96C06284-5E45-4C77-9EE0-6E7AFB032B38}" type="pres">
      <dgm:prSet presAssocID="{D3BF8374-2060-40B9-A37B-EC664157B0E6}" presName="hierChild3" presStyleCnt="0"/>
      <dgm:spPr/>
    </dgm:pt>
    <dgm:pt modelId="{6901D7CA-DCE3-4AA4-820C-107A821AEB5A}" type="pres">
      <dgm:prSet presAssocID="{538E31E0-CEE0-4843-9544-1CA1FAAFD350}" presName="Name10" presStyleLbl="parChTrans1D2" presStyleIdx="1" presStyleCnt="3"/>
      <dgm:spPr/>
    </dgm:pt>
    <dgm:pt modelId="{75200F29-48D0-448F-8D29-282BAEA0BFE5}" type="pres">
      <dgm:prSet presAssocID="{AB644BA9-3AA1-41B7-89AE-C5E9CCD594C9}" presName="hierRoot2" presStyleCnt="0"/>
      <dgm:spPr/>
    </dgm:pt>
    <dgm:pt modelId="{5C914045-166C-47F1-AA55-99CE2CB79DF6}" type="pres">
      <dgm:prSet presAssocID="{AB644BA9-3AA1-41B7-89AE-C5E9CCD594C9}" presName="composite2" presStyleCnt="0"/>
      <dgm:spPr/>
    </dgm:pt>
    <dgm:pt modelId="{1C75F1B0-4895-451B-9D97-F761F35FCCED}" type="pres">
      <dgm:prSet presAssocID="{AB644BA9-3AA1-41B7-89AE-C5E9CCD594C9}" presName="background2" presStyleLbl="node2" presStyleIdx="1" presStyleCnt="3"/>
      <dgm:spPr/>
    </dgm:pt>
    <dgm:pt modelId="{B9A5CB63-BFBF-4482-914A-E95B845ED736}" type="pres">
      <dgm:prSet presAssocID="{AB644BA9-3AA1-41B7-89AE-C5E9CCD594C9}" presName="text2" presStyleLbl="fgAcc2" presStyleIdx="1" presStyleCnt="3" custScaleX="195792">
        <dgm:presLayoutVars>
          <dgm:chPref val="3"/>
        </dgm:presLayoutVars>
      </dgm:prSet>
      <dgm:spPr/>
    </dgm:pt>
    <dgm:pt modelId="{3C4DB610-2221-4B04-80AC-7B49DE45FBC1}" type="pres">
      <dgm:prSet presAssocID="{AB644BA9-3AA1-41B7-89AE-C5E9CCD594C9}" presName="hierChild3" presStyleCnt="0"/>
      <dgm:spPr/>
    </dgm:pt>
    <dgm:pt modelId="{9324DFAF-81D0-4B3D-A961-9C61C4836E0E}" type="pres">
      <dgm:prSet presAssocID="{B75FD439-512C-49F0-83C6-BEC5487F2A0D}" presName="Name10" presStyleLbl="parChTrans1D2" presStyleIdx="2" presStyleCnt="3"/>
      <dgm:spPr/>
    </dgm:pt>
    <dgm:pt modelId="{199DED83-A100-4E6E-BD44-75EF47AF313E}" type="pres">
      <dgm:prSet presAssocID="{CF346AAD-8FA5-439E-9B60-DAFFF02DB0E4}" presName="hierRoot2" presStyleCnt="0"/>
      <dgm:spPr/>
    </dgm:pt>
    <dgm:pt modelId="{5B80191A-99D7-42EB-84BF-A2C6553D31BF}" type="pres">
      <dgm:prSet presAssocID="{CF346AAD-8FA5-439E-9B60-DAFFF02DB0E4}" presName="composite2" presStyleCnt="0"/>
      <dgm:spPr/>
    </dgm:pt>
    <dgm:pt modelId="{8511C699-89EB-48F9-AFC4-0FF6DA4DC5AA}" type="pres">
      <dgm:prSet presAssocID="{CF346AAD-8FA5-439E-9B60-DAFFF02DB0E4}" presName="background2" presStyleLbl="node2" presStyleIdx="2" presStyleCnt="3"/>
      <dgm:spPr/>
    </dgm:pt>
    <dgm:pt modelId="{ADBE605E-7BB1-4C05-BD6B-AAB2C61FC63B}" type="pres">
      <dgm:prSet presAssocID="{CF346AAD-8FA5-439E-9B60-DAFFF02DB0E4}" presName="text2" presStyleLbl="fgAcc2" presStyleIdx="2" presStyleCnt="3" custScaleX="195792">
        <dgm:presLayoutVars>
          <dgm:chPref val="3"/>
        </dgm:presLayoutVars>
      </dgm:prSet>
      <dgm:spPr/>
    </dgm:pt>
    <dgm:pt modelId="{41DCCC6C-58BA-4DC5-B8F2-7A1AFDC37C3D}" type="pres">
      <dgm:prSet presAssocID="{CF346AAD-8FA5-439E-9B60-DAFFF02DB0E4}" presName="hierChild3" presStyleCnt="0"/>
      <dgm:spPr/>
    </dgm:pt>
  </dgm:ptLst>
  <dgm:cxnLst>
    <dgm:cxn modelId="{730F0A3F-6D38-4A18-9D43-DCA2750BCA87}" type="presOf" srcId="{AB644BA9-3AA1-41B7-89AE-C5E9CCD594C9}" destId="{B9A5CB63-BFBF-4482-914A-E95B845ED736}" srcOrd="0" destOrd="0" presId="urn:microsoft.com/office/officeart/2005/8/layout/hierarchy1"/>
    <dgm:cxn modelId="{D7A2BC62-37D4-463E-B8DC-D792B0072025}" type="presOf" srcId="{D3BF8374-2060-40B9-A37B-EC664157B0E6}" destId="{B3D29ACA-E703-49B7-872C-446DC417AB66}" srcOrd="0" destOrd="0" presId="urn:microsoft.com/office/officeart/2005/8/layout/hierarchy1"/>
    <dgm:cxn modelId="{BF7B4765-5C1B-4550-AE43-7802F5605F4A}" type="presOf" srcId="{538E31E0-CEE0-4843-9544-1CA1FAAFD350}" destId="{6901D7CA-DCE3-4AA4-820C-107A821AEB5A}" srcOrd="0" destOrd="0" presId="urn:microsoft.com/office/officeart/2005/8/layout/hierarchy1"/>
    <dgm:cxn modelId="{C4748F48-F5BA-4104-8A4D-4DAF4EA07D29}" type="presOf" srcId="{B75FD439-512C-49F0-83C6-BEC5487F2A0D}" destId="{9324DFAF-81D0-4B3D-A961-9C61C4836E0E}" srcOrd="0" destOrd="0" presId="urn:microsoft.com/office/officeart/2005/8/layout/hierarchy1"/>
    <dgm:cxn modelId="{7758E451-E37C-489A-998C-1159B0E25B97}" type="presOf" srcId="{CF346AAD-8FA5-439E-9B60-DAFFF02DB0E4}" destId="{ADBE605E-7BB1-4C05-BD6B-AAB2C61FC63B}" srcOrd="0" destOrd="0" presId="urn:microsoft.com/office/officeart/2005/8/layout/hierarchy1"/>
    <dgm:cxn modelId="{0EA2887C-D726-4BB7-BB05-75D7CCEB4FEE}" srcId="{4F5F7BBF-32EF-4D5C-A377-62E4CCD25D88}" destId="{CF346AAD-8FA5-439E-9B60-DAFFF02DB0E4}" srcOrd="2" destOrd="0" parTransId="{B75FD439-512C-49F0-83C6-BEC5487F2A0D}" sibTransId="{430016F4-7825-4464-96F4-74FA5E0F1009}"/>
    <dgm:cxn modelId="{D66B1896-F2E6-4C9E-90DD-EF3EA24879B8}" srcId="{00FCE6C7-BEDD-4EA6-8EAA-4F722E650750}" destId="{4F5F7BBF-32EF-4D5C-A377-62E4CCD25D88}" srcOrd="0" destOrd="0" parTransId="{FA5F8F62-3E50-4927-9D29-43D8DE66EA48}" sibTransId="{2E60B907-4DF5-49D7-908A-43B561D911B2}"/>
    <dgm:cxn modelId="{AE356598-DBC7-47D0-8253-5DCD24792010}" srcId="{4F5F7BBF-32EF-4D5C-A377-62E4CCD25D88}" destId="{AB644BA9-3AA1-41B7-89AE-C5E9CCD594C9}" srcOrd="1" destOrd="0" parTransId="{538E31E0-CEE0-4843-9544-1CA1FAAFD350}" sibTransId="{B09A196F-0548-4882-A571-C29E3DB510AF}"/>
    <dgm:cxn modelId="{2903DFAA-D532-4C60-80D6-EC0E3322E64F}" type="presOf" srcId="{00FCE6C7-BEDD-4EA6-8EAA-4F722E650750}" destId="{04605703-951C-46BD-AAF0-B60382A8808E}" srcOrd="0" destOrd="0" presId="urn:microsoft.com/office/officeart/2005/8/layout/hierarchy1"/>
    <dgm:cxn modelId="{C0A1F6B2-68DF-4F83-8B13-A0BA402C6964}" srcId="{4F5F7BBF-32EF-4D5C-A377-62E4CCD25D88}" destId="{D3BF8374-2060-40B9-A37B-EC664157B0E6}" srcOrd="0" destOrd="0" parTransId="{8EA89210-9B57-4F30-B7B1-ECB38158B44C}" sibTransId="{93425250-BD2C-46D1-BB60-7599EA0BA586}"/>
    <dgm:cxn modelId="{48DF08C9-321D-4557-9A07-68A7EF383D2D}" type="presOf" srcId="{4F5F7BBF-32EF-4D5C-A377-62E4CCD25D88}" destId="{11AA67B5-747A-4B88-86CB-4878968E2A0A}" srcOrd="0" destOrd="0" presId="urn:microsoft.com/office/officeart/2005/8/layout/hierarchy1"/>
    <dgm:cxn modelId="{5EB82AEF-8DB7-4380-9077-F9859BE38AC5}" type="presOf" srcId="{8EA89210-9B57-4F30-B7B1-ECB38158B44C}" destId="{071B046E-CE05-4183-BC0D-448C9117FC1A}" srcOrd="0" destOrd="0" presId="urn:microsoft.com/office/officeart/2005/8/layout/hierarchy1"/>
    <dgm:cxn modelId="{B44890C9-1E35-49C8-8C68-37F4E8E1D77E}" type="presParOf" srcId="{04605703-951C-46BD-AAF0-B60382A8808E}" destId="{95F738A0-E4EF-4067-BEF7-53F55ED38CB5}" srcOrd="0" destOrd="0" presId="urn:microsoft.com/office/officeart/2005/8/layout/hierarchy1"/>
    <dgm:cxn modelId="{1916CDC8-C1D9-4AD9-8089-8A9ABA6F311E}" type="presParOf" srcId="{95F738A0-E4EF-4067-BEF7-53F55ED38CB5}" destId="{8150C320-BE57-4723-BDF2-61D12EB16127}" srcOrd="0" destOrd="0" presId="urn:microsoft.com/office/officeart/2005/8/layout/hierarchy1"/>
    <dgm:cxn modelId="{A30073F0-47C1-4DB8-8D68-3A4FBFA00E91}" type="presParOf" srcId="{8150C320-BE57-4723-BDF2-61D12EB16127}" destId="{66B51CEA-DF2B-4D9B-9B76-A28E2DE27F2E}" srcOrd="0" destOrd="0" presId="urn:microsoft.com/office/officeart/2005/8/layout/hierarchy1"/>
    <dgm:cxn modelId="{27B93321-4AD9-4246-BEDC-4A5A6DF04919}" type="presParOf" srcId="{8150C320-BE57-4723-BDF2-61D12EB16127}" destId="{11AA67B5-747A-4B88-86CB-4878968E2A0A}" srcOrd="1" destOrd="0" presId="urn:microsoft.com/office/officeart/2005/8/layout/hierarchy1"/>
    <dgm:cxn modelId="{2A2E4583-D057-4689-B52C-7A71B99FE0A7}" type="presParOf" srcId="{95F738A0-E4EF-4067-BEF7-53F55ED38CB5}" destId="{47F6F380-F9C9-43D5-B113-BB2CE496679F}" srcOrd="1" destOrd="0" presId="urn:microsoft.com/office/officeart/2005/8/layout/hierarchy1"/>
    <dgm:cxn modelId="{C64509E2-F0C3-498D-B9BE-5A2F610A31C8}" type="presParOf" srcId="{47F6F380-F9C9-43D5-B113-BB2CE496679F}" destId="{071B046E-CE05-4183-BC0D-448C9117FC1A}" srcOrd="0" destOrd="0" presId="urn:microsoft.com/office/officeart/2005/8/layout/hierarchy1"/>
    <dgm:cxn modelId="{0C3F74A9-47CC-460D-B83A-2FC04DAC9BF7}" type="presParOf" srcId="{47F6F380-F9C9-43D5-B113-BB2CE496679F}" destId="{8FF6E7D9-285D-4DBB-A0E0-247A463ADA75}" srcOrd="1" destOrd="0" presId="urn:microsoft.com/office/officeart/2005/8/layout/hierarchy1"/>
    <dgm:cxn modelId="{6FA9262D-A1C8-4066-AAC1-C009026D69C8}" type="presParOf" srcId="{8FF6E7D9-285D-4DBB-A0E0-247A463ADA75}" destId="{4C0C1439-0334-4396-9980-C210D207E338}" srcOrd="0" destOrd="0" presId="urn:microsoft.com/office/officeart/2005/8/layout/hierarchy1"/>
    <dgm:cxn modelId="{BA1699C7-F7B6-4D0E-91FA-7AC865440D43}" type="presParOf" srcId="{4C0C1439-0334-4396-9980-C210D207E338}" destId="{58F679EC-07EB-42F0-9F92-20B3E7283389}" srcOrd="0" destOrd="0" presId="urn:microsoft.com/office/officeart/2005/8/layout/hierarchy1"/>
    <dgm:cxn modelId="{761C24AB-CA49-4CA1-8BD7-5A85293EF740}" type="presParOf" srcId="{4C0C1439-0334-4396-9980-C210D207E338}" destId="{B3D29ACA-E703-49B7-872C-446DC417AB66}" srcOrd="1" destOrd="0" presId="urn:microsoft.com/office/officeart/2005/8/layout/hierarchy1"/>
    <dgm:cxn modelId="{68679D16-13A6-407C-8DC4-5EAB31A3F11C}" type="presParOf" srcId="{8FF6E7D9-285D-4DBB-A0E0-247A463ADA75}" destId="{96C06284-5E45-4C77-9EE0-6E7AFB032B38}" srcOrd="1" destOrd="0" presId="urn:microsoft.com/office/officeart/2005/8/layout/hierarchy1"/>
    <dgm:cxn modelId="{920896B3-0061-4D2F-ADE4-C8583DDBCCAB}" type="presParOf" srcId="{47F6F380-F9C9-43D5-B113-BB2CE496679F}" destId="{6901D7CA-DCE3-4AA4-820C-107A821AEB5A}" srcOrd="2" destOrd="0" presId="urn:microsoft.com/office/officeart/2005/8/layout/hierarchy1"/>
    <dgm:cxn modelId="{531DE53C-AAFA-4246-AFC9-E8F693310966}" type="presParOf" srcId="{47F6F380-F9C9-43D5-B113-BB2CE496679F}" destId="{75200F29-48D0-448F-8D29-282BAEA0BFE5}" srcOrd="3" destOrd="0" presId="urn:microsoft.com/office/officeart/2005/8/layout/hierarchy1"/>
    <dgm:cxn modelId="{13C5DA69-24EF-4336-AAA7-59818E9B949F}" type="presParOf" srcId="{75200F29-48D0-448F-8D29-282BAEA0BFE5}" destId="{5C914045-166C-47F1-AA55-99CE2CB79DF6}" srcOrd="0" destOrd="0" presId="urn:microsoft.com/office/officeart/2005/8/layout/hierarchy1"/>
    <dgm:cxn modelId="{AB9A98B6-1F79-4273-8CA9-F2C74F507CA2}" type="presParOf" srcId="{5C914045-166C-47F1-AA55-99CE2CB79DF6}" destId="{1C75F1B0-4895-451B-9D97-F761F35FCCED}" srcOrd="0" destOrd="0" presId="urn:microsoft.com/office/officeart/2005/8/layout/hierarchy1"/>
    <dgm:cxn modelId="{CA399082-4358-4D1C-80E1-E5A276698A1E}" type="presParOf" srcId="{5C914045-166C-47F1-AA55-99CE2CB79DF6}" destId="{B9A5CB63-BFBF-4482-914A-E95B845ED736}" srcOrd="1" destOrd="0" presId="urn:microsoft.com/office/officeart/2005/8/layout/hierarchy1"/>
    <dgm:cxn modelId="{278B7129-7B13-499F-9C0F-E66B4DA665E0}" type="presParOf" srcId="{75200F29-48D0-448F-8D29-282BAEA0BFE5}" destId="{3C4DB610-2221-4B04-80AC-7B49DE45FBC1}" srcOrd="1" destOrd="0" presId="urn:microsoft.com/office/officeart/2005/8/layout/hierarchy1"/>
    <dgm:cxn modelId="{A9F4BFCA-5A1E-4EA2-9009-0E67F92E9548}" type="presParOf" srcId="{47F6F380-F9C9-43D5-B113-BB2CE496679F}" destId="{9324DFAF-81D0-4B3D-A961-9C61C4836E0E}" srcOrd="4" destOrd="0" presId="urn:microsoft.com/office/officeart/2005/8/layout/hierarchy1"/>
    <dgm:cxn modelId="{A2049595-6070-4068-8D19-62EC494E90BC}" type="presParOf" srcId="{47F6F380-F9C9-43D5-B113-BB2CE496679F}" destId="{199DED83-A100-4E6E-BD44-75EF47AF313E}" srcOrd="5" destOrd="0" presId="urn:microsoft.com/office/officeart/2005/8/layout/hierarchy1"/>
    <dgm:cxn modelId="{1962FF44-248B-4FF7-8386-1ACCCC1DF437}" type="presParOf" srcId="{199DED83-A100-4E6E-BD44-75EF47AF313E}" destId="{5B80191A-99D7-42EB-84BF-A2C6553D31BF}" srcOrd="0" destOrd="0" presId="urn:microsoft.com/office/officeart/2005/8/layout/hierarchy1"/>
    <dgm:cxn modelId="{3D820757-6C31-491F-A957-93E68B170B33}" type="presParOf" srcId="{5B80191A-99D7-42EB-84BF-A2C6553D31BF}" destId="{8511C699-89EB-48F9-AFC4-0FF6DA4DC5AA}" srcOrd="0" destOrd="0" presId="urn:microsoft.com/office/officeart/2005/8/layout/hierarchy1"/>
    <dgm:cxn modelId="{692FD11D-404D-4F94-83AF-64298EDC2033}" type="presParOf" srcId="{5B80191A-99D7-42EB-84BF-A2C6553D31BF}" destId="{ADBE605E-7BB1-4C05-BD6B-AAB2C61FC63B}" srcOrd="1" destOrd="0" presId="urn:microsoft.com/office/officeart/2005/8/layout/hierarchy1"/>
    <dgm:cxn modelId="{33918CF7-9E00-4C4C-9982-354D6965739A}" type="presParOf" srcId="{199DED83-A100-4E6E-BD44-75EF47AF313E}" destId="{41DCCC6C-58BA-4DC5-B8F2-7A1AFDC37C3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D0587E-9887-46FA-9CC9-2E561A246DE3}" type="doc">
      <dgm:prSet loTypeId="urn:microsoft.com/office/officeart/2005/8/layout/default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F9916C05-651A-47EF-B8C4-C233A0167D9C}">
      <dgm:prSet phldrT="[Текст]" custT="1"/>
      <dgm:spPr/>
      <dgm:t>
        <a:bodyPr/>
        <a:lstStyle/>
        <a:p>
          <a:r>
            <a:rPr lang="ru-RU" sz="1800" dirty="0"/>
            <a:t>правильная расстановка приоритетов и сокращение инициатив, не соответствующих направлению бизнеса компании</a:t>
          </a:r>
        </a:p>
      </dgm:t>
    </dgm:pt>
    <dgm:pt modelId="{92640650-4171-4D41-8A4A-6EDB5631BE11}" type="parTrans" cxnId="{D5F114F6-107B-44A1-A3F1-59BEDD79C4B9}">
      <dgm:prSet/>
      <dgm:spPr/>
      <dgm:t>
        <a:bodyPr/>
        <a:lstStyle/>
        <a:p>
          <a:endParaRPr lang="ru-RU" sz="2000"/>
        </a:p>
      </dgm:t>
    </dgm:pt>
    <dgm:pt modelId="{F85F4487-0DD8-4E7F-8C04-2FF7202F1C90}" type="sibTrans" cxnId="{D5F114F6-107B-44A1-A3F1-59BEDD79C4B9}">
      <dgm:prSet/>
      <dgm:spPr/>
      <dgm:t>
        <a:bodyPr/>
        <a:lstStyle/>
        <a:p>
          <a:endParaRPr lang="ru-RU" sz="2000"/>
        </a:p>
      </dgm:t>
    </dgm:pt>
    <dgm:pt modelId="{0E01CF3B-1208-4DD7-9589-D35050981D66}">
      <dgm:prSet phldrT="[Текст]" custT="1"/>
      <dgm:spPr/>
      <dgm:t>
        <a:bodyPr/>
        <a:lstStyle/>
        <a:p>
          <a:r>
            <a:rPr lang="ru-RU" sz="1800" dirty="0"/>
            <a:t>концентрация сил на самых перспективных мероприятиях</a:t>
          </a:r>
        </a:p>
      </dgm:t>
    </dgm:pt>
    <dgm:pt modelId="{9E6EFDA1-FD30-4957-A8E0-DDB6ABA6F6BD}" type="parTrans" cxnId="{0BF443B2-6290-4D30-8138-21BD8F1A1A6C}">
      <dgm:prSet/>
      <dgm:spPr/>
      <dgm:t>
        <a:bodyPr/>
        <a:lstStyle/>
        <a:p>
          <a:endParaRPr lang="ru-RU" sz="2000"/>
        </a:p>
      </dgm:t>
    </dgm:pt>
    <dgm:pt modelId="{2DBF23E6-CC30-4C94-B64F-3B6C7CF8DDD9}" type="sibTrans" cxnId="{0BF443B2-6290-4D30-8138-21BD8F1A1A6C}">
      <dgm:prSet/>
      <dgm:spPr/>
      <dgm:t>
        <a:bodyPr/>
        <a:lstStyle/>
        <a:p>
          <a:endParaRPr lang="ru-RU" sz="2000"/>
        </a:p>
      </dgm:t>
    </dgm:pt>
    <dgm:pt modelId="{A6B4BB54-DE93-4356-A59F-EE2C94CE8DAD}">
      <dgm:prSet phldrT="[Текст]" custT="1"/>
      <dgm:spPr/>
      <dgm:t>
        <a:bodyPr/>
        <a:lstStyle/>
        <a:p>
          <a:r>
            <a:rPr lang="ru-RU" sz="1800" dirty="0"/>
            <a:t>прозрачное разделение полномочий и ответственности за полученные результаты</a:t>
          </a:r>
        </a:p>
      </dgm:t>
    </dgm:pt>
    <dgm:pt modelId="{7931DB24-7ED4-4BE9-9F33-9C494FBD3A4E}" type="parTrans" cxnId="{0D7657D1-8875-4136-869D-CE22A3A482F4}">
      <dgm:prSet/>
      <dgm:spPr/>
      <dgm:t>
        <a:bodyPr/>
        <a:lstStyle/>
        <a:p>
          <a:endParaRPr lang="ru-RU" sz="2000"/>
        </a:p>
      </dgm:t>
    </dgm:pt>
    <dgm:pt modelId="{3D04D9DB-2B4C-471D-8809-FA0D2C978E42}" type="sibTrans" cxnId="{0D7657D1-8875-4136-869D-CE22A3A482F4}">
      <dgm:prSet/>
      <dgm:spPr/>
      <dgm:t>
        <a:bodyPr/>
        <a:lstStyle/>
        <a:p>
          <a:endParaRPr lang="ru-RU" sz="2000"/>
        </a:p>
      </dgm:t>
    </dgm:pt>
    <dgm:pt modelId="{0DA28DF5-F31C-4F21-89BC-196F4312CF50}">
      <dgm:prSet phldrT="[Текст]" custT="1"/>
      <dgm:spPr/>
      <dgm:t>
        <a:bodyPr/>
        <a:lstStyle/>
        <a:p>
          <a:r>
            <a:rPr lang="ru-RU" sz="1800" dirty="0"/>
            <a:t>повышение процента успешных проектов, сокращение затрат и уменьшение сроков реализации</a:t>
          </a:r>
        </a:p>
      </dgm:t>
    </dgm:pt>
    <dgm:pt modelId="{D9C6B4A1-69D8-47EC-BE56-B30483F07258}" type="parTrans" cxnId="{D1AA091C-1ADF-4798-A5AD-020BBFE10D0C}">
      <dgm:prSet/>
      <dgm:spPr/>
      <dgm:t>
        <a:bodyPr/>
        <a:lstStyle/>
        <a:p>
          <a:endParaRPr lang="ru-RU" sz="2000"/>
        </a:p>
      </dgm:t>
    </dgm:pt>
    <dgm:pt modelId="{272A30BD-84FB-4020-8017-7B9BC5FBF367}" type="sibTrans" cxnId="{D1AA091C-1ADF-4798-A5AD-020BBFE10D0C}">
      <dgm:prSet/>
      <dgm:spPr/>
      <dgm:t>
        <a:bodyPr/>
        <a:lstStyle/>
        <a:p>
          <a:endParaRPr lang="ru-RU" sz="2000"/>
        </a:p>
      </dgm:t>
    </dgm:pt>
    <dgm:pt modelId="{361C9B79-8297-4ADA-BD7C-A7AD17F2E0F0}">
      <dgm:prSet phldrT="[Текст]" custT="1"/>
      <dgm:spPr/>
      <dgm:t>
        <a:bodyPr/>
        <a:lstStyle/>
        <a:p>
          <a:r>
            <a:rPr lang="ru-RU" sz="1800" dirty="0"/>
            <a:t>унификация и стандартизация всех процессов</a:t>
          </a:r>
        </a:p>
      </dgm:t>
    </dgm:pt>
    <dgm:pt modelId="{0BE7C3FA-E6CC-4E1C-B6F8-57A9A019CC0F}" type="parTrans" cxnId="{0559898D-AAD4-41AB-9F4E-745FCBEFDC11}">
      <dgm:prSet/>
      <dgm:spPr/>
      <dgm:t>
        <a:bodyPr/>
        <a:lstStyle/>
        <a:p>
          <a:endParaRPr lang="ru-RU" sz="2000"/>
        </a:p>
      </dgm:t>
    </dgm:pt>
    <dgm:pt modelId="{7237579B-9AD5-4BA6-84A0-2E2718D58650}" type="sibTrans" cxnId="{0559898D-AAD4-41AB-9F4E-745FCBEFDC11}">
      <dgm:prSet/>
      <dgm:spPr/>
      <dgm:t>
        <a:bodyPr/>
        <a:lstStyle/>
        <a:p>
          <a:endParaRPr lang="ru-RU" sz="2000"/>
        </a:p>
      </dgm:t>
    </dgm:pt>
    <dgm:pt modelId="{D7C246B1-89AA-4A68-8F9F-009F79C28200}">
      <dgm:prSet phldrT="[Текст]" custT="1"/>
      <dgm:spPr/>
      <dgm:t>
        <a:bodyPr/>
        <a:lstStyle/>
        <a:p>
          <a:r>
            <a:rPr lang="ru-RU" sz="1800" dirty="0"/>
            <a:t>повышение профессионального уровня сотрудников</a:t>
          </a:r>
        </a:p>
      </dgm:t>
    </dgm:pt>
    <dgm:pt modelId="{A129F821-8607-4F00-9F40-4DA2905DC5C1}" type="parTrans" cxnId="{9E03C91B-87DA-4495-B572-B378F1555580}">
      <dgm:prSet/>
      <dgm:spPr/>
      <dgm:t>
        <a:bodyPr/>
        <a:lstStyle/>
        <a:p>
          <a:endParaRPr lang="ru-RU" sz="2000"/>
        </a:p>
      </dgm:t>
    </dgm:pt>
    <dgm:pt modelId="{88CAC009-CFC4-4B21-A92F-5B92F359EC26}" type="sibTrans" cxnId="{9E03C91B-87DA-4495-B572-B378F1555580}">
      <dgm:prSet/>
      <dgm:spPr/>
      <dgm:t>
        <a:bodyPr/>
        <a:lstStyle/>
        <a:p>
          <a:endParaRPr lang="ru-RU" sz="2000"/>
        </a:p>
      </dgm:t>
    </dgm:pt>
    <dgm:pt modelId="{1F91F717-FF6E-4817-AF1E-F7C087598CC7}">
      <dgm:prSet phldrT="[Текст]" custT="1"/>
      <dgm:spPr/>
      <dgm:t>
        <a:bodyPr/>
        <a:lstStyle/>
        <a:p>
          <a:r>
            <a:rPr lang="ru-RU" sz="1800" dirty="0"/>
            <a:t>точный учет и более рациональное использование имеющихся ресурсов, что ведет к их экономии</a:t>
          </a:r>
        </a:p>
      </dgm:t>
    </dgm:pt>
    <dgm:pt modelId="{26DF6B16-8CA4-4769-9519-DA2116113EFC}" type="parTrans" cxnId="{8DC57224-DA08-4ABC-9DD8-6385D15AC75E}">
      <dgm:prSet/>
      <dgm:spPr/>
      <dgm:t>
        <a:bodyPr/>
        <a:lstStyle/>
        <a:p>
          <a:endParaRPr lang="ru-RU" sz="2000"/>
        </a:p>
      </dgm:t>
    </dgm:pt>
    <dgm:pt modelId="{28AFC9DE-9E6C-4638-8C1E-385C5B97E6E7}" type="sibTrans" cxnId="{8DC57224-DA08-4ABC-9DD8-6385D15AC75E}">
      <dgm:prSet/>
      <dgm:spPr/>
      <dgm:t>
        <a:bodyPr/>
        <a:lstStyle/>
        <a:p>
          <a:endParaRPr lang="ru-RU" sz="2000"/>
        </a:p>
      </dgm:t>
    </dgm:pt>
    <dgm:pt modelId="{1017A099-E97E-479D-BFE9-804A456B3E15}">
      <dgm:prSet phldrT="[Текст]" custT="1"/>
      <dgm:spPr/>
      <dgm:t>
        <a:bodyPr/>
        <a:lstStyle/>
        <a:p>
          <a:r>
            <a:rPr lang="ru-RU" sz="1800" dirty="0"/>
            <a:t>эффективный контроль за ходом продвижения работ</a:t>
          </a:r>
        </a:p>
      </dgm:t>
    </dgm:pt>
    <dgm:pt modelId="{7590F388-F25F-4E22-94E8-80C674F1CF66}" type="parTrans" cxnId="{51FCEBC9-8EB5-4E8B-B8D9-4AF211A34237}">
      <dgm:prSet/>
      <dgm:spPr/>
      <dgm:t>
        <a:bodyPr/>
        <a:lstStyle/>
        <a:p>
          <a:endParaRPr lang="ru-RU" sz="2000"/>
        </a:p>
      </dgm:t>
    </dgm:pt>
    <dgm:pt modelId="{519598BD-258C-4E4F-ABD4-030BB9B18536}" type="sibTrans" cxnId="{51FCEBC9-8EB5-4E8B-B8D9-4AF211A34237}">
      <dgm:prSet/>
      <dgm:spPr/>
      <dgm:t>
        <a:bodyPr/>
        <a:lstStyle/>
        <a:p>
          <a:endParaRPr lang="ru-RU" sz="2000"/>
        </a:p>
      </dgm:t>
    </dgm:pt>
    <dgm:pt modelId="{4C119F22-C55D-4C5D-9ED5-AABF4C64F29D}">
      <dgm:prSet phldrT="[Текст]" custT="1"/>
      <dgm:spPr/>
      <dgm:t>
        <a:bodyPr/>
        <a:lstStyle/>
        <a:p>
          <a:r>
            <a:rPr lang="ru-RU" sz="1800" dirty="0"/>
            <a:t>улучшение коммуникации между всеми участниками мероприятия, упрощение ведения документации и доступа к требуемой информации</a:t>
          </a:r>
        </a:p>
      </dgm:t>
    </dgm:pt>
    <dgm:pt modelId="{EFF632E5-4766-4BFA-90EA-50777B5A26E2}" type="parTrans" cxnId="{BCEC15B7-E4AA-4557-A635-F645841CCD4D}">
      <dgm:prSet/>
      <dgm:spPr/>
      <dgm:t>
        <a:bodyPr/>
        <a:lstStyle/>
        <a:p>
          <a:endParaRPr lang="ru-RU" sz="2000"/>
        </a:p>
      </dgm:t>
    </dgm:pt>
    <dgm:pt modelId="{AE80DE15-B56B-4A12-B4EC-AF0E0C21F573}" type="sibTrans" cxnId="{BCEC15B7-E4AA-4557-A635-F645841CCD4D}">
      <dgm:prSet/>
      <dgm:spPr/>
      <dgm:t>
        <a:bodyPr/>
        <a:lstStyle/>
        <a:p>
          <a:endParaRPr lang="ru-RU" sz="2000"/>
        </a:p>
      </dgm:t>
    </dgm:pt>
    <dgm:pt modelId="{C6119DF7-0257-4B9C-BF2A-C9AFF438EAE1}" type="pres">
      <dgm:prSet presAssocID="{66D0587E-9887-46FA-9CC9-2E561A246DE3}" presName="diagram" presStyleCnt="0">
        <dgm:presLayoutVars>
          <dgm:dir/>
          <dgm:resizeHandles val="exact"/>
        </dgm:presLayoutVars>
      </dgm:prSet>
      <dgm:spPr/>
    </dgm:pt>
    <dgm:pt modelId="{4E0F034F-5BFA-4456-A1DE-26FD465E9EFE}" type="pres">
      <dgm:prSet presAssocID="{F9916C05-651A-47EF-B8C4-C233A0167D9C}" presName="node" presStyleLbl="node1" presStyleIdx="0" presStyleCnt="9" custScaleX="129746">
        <dgm:presLayoutVars>
          <dgm:bulletEnabled val="1"/>
        </dgm:presLayoutVars>
      </dgm:prSet>
      <dgm:spPr/>
    </dgm:pt>
    <dgm:pt modelId="{BB051C33-4889-420B-BF70-ED046C37499F}" type="pres">
      <dgm:prSet presAssocID="{F85F4487-0DD8-4E7F-8C04-2FF7202F1C90}" presName="sibTrans" presStyleCnt="0"/>
      <dgm:spPr/>
    </dgm:pt>
    <dgm:pt modelId="{92F43B13-B332-49AB-8752-3687D4B63BE5}" type="pres">
      <dgm:prSet presAssocID="{0E01CF3B-1208-4DD7-9589-D35050981D66}" presName="node" presStyleLbl="node1" presStyleIdx="1" presStyleCnt="9" custScaleX="129746">
        <dgm:presLayoutVars>
          <dgm:bulletEnabled val="1"/>
        </dgm:presLayoutVars>
      </dgm:prSet>
      <dgm:spPr/>
    </dgm:pt>
    <dgm:pt modelId="{1293D1E7-D621-4591-B30A-4356B96F9623}" type="pres">
      <dgm:prSet presAssocID="{2DBF23E6-CC30-4C94-B64F-3B6C7CF8DDD9}" presName="sibTrans" presStyleCnt="0"/>
      <dgm:spPr/>
    </dgm:pt>
    <dgm:pt modelId="{198551CB-C82C-457A-8E02-0CABCE799B51}" type="pres">
      <dgm:prSet presAssocID="{A6B4BB54-DE93-4356-A59F-EE2C94CE8DAD}" presName="node" presStyleLbl="node1" presStyleIdx="2" presStyleCnt="9" custScaleX="129746">
        <dgm:presLayoutVars>
          <dgm:bulletEnabled val="1"/>
        </dgm:presLayoutVars>
      </dgm:prSet>
      <dgm:spPr/>
    </dgm:pt>
    <dgm:pt modelId="{637023D5-EABB-4525-B1EE-07D140EFD45A}" type="pres">
      <dgm:prSet presAssocID="{3D04D9DB-2B4C-471D-8809-FA0D2C978E42}" presName="sibTrans" presStyleCnt="0"/>
      <dgm:spPr/>
    </dgm:pt>
    <dgm:pt modelId="{C29D1497-DAEE-4ED6-8072-790A52742AEC}" type="pres">
      <dgm:prSet presAssocID="{0DA28DF5-F31C-4F21-89BC-196F4312CF50}" presName="node" presStyleLbl="node1" presStyleIdx="3" presStyleCnt="9" custScaleX="129746">
        <dgm:presLayoutVars>
          <dgm:bulletEnabled val="1"/>
        </dgm:presLayoutVars>
      </dgm:prSet>
      <dgm:spPr/>
    </dgm:pt>
    <dgm:pt modelId="{6822BDF0-F566-47C4-AFFB-585966C8ABC7}" type="pres">
      <dgm:prSet presAssocID="{272A30BD-84FB-4020-8017-7B9BC5FBF367}" presName="sibTrans" presStyleCnt="0"/>
      <dgm:spPr/>
    </dgm:pt>
    <dgm:pt modelId="{F24B618F-7CD5-4B24-BF19-4BF860087835}" type="pres">
      <dgm:prSet presAssocID="{361C9B79-8297-4ADA-BD7C-A7AD17F2E0F0}" presName="node" presStyleLbl="node1" presStyleIdx="4" presStyleCnt="9" custScaleX="129746">
        <dgm:presLayoutVars>
          <dgm:bulletEnabled val="1"/>
        </dgm:presLayoutVars>
      </dgm:prSet>
      <dgm:spPr/>
    </dgm:pt>
    <dgm:pt modelId="{1597E237-A8D8-4E08-AD2A-A2D896DABCEB}" type="pres">
      <dgm:prSet presAssocID="{7237579B-9AD5-4BA6-84A0-2E2718D58650}" presName="sibTrans" presStyleCnt="0"/>
      <dgm:spPr/>
    </dgm:pt>
    <dgm:pt modelId="{23418555-A820-45D2-A461-21A71DCB0CDD}" type="pres">
      <dgm:prSet presAssocID="{1F91F717-FF6E-4817-AF1E-F7C087598CC7}" presName="node" presStyleLbl="node1" presStyleIdx="5" presStyleCnt="9" custScaleX="129746">
        <dgm:presLayoutVars>
          <dgm:bulletEnabled val="1"/>
        </dgm:presLayoutVars>
      </dgm:prSet>
      <dgm:spPr/>
    </dgm:pt>
    <dgm:pt modelId="{CB0D76C1-3080-4087-A9A8-D4C5C551E77E}" type="pres">
      <dgm:prSet presAssocID="{28AFC9DE-9E6C-4638-8C1E-385C5B97E6E7}" presName="sibTrans" presStyleCnt="0"/>
      <dgm:spPr/>
    </dgm:pt>
    <dgm:pt modelId="{62B051D0-D8C8-418B-AACB-ECA6E18639AD}" type="pres">
      <dgm:prSet presAssocID="{1017A099-E97E-479D-BFE9-804A456B3E15}" presName="node" presStyleLbl="node1" presStyleIdx="6" presStyleCnt="9" custScaleX="129746">
        <dgm:presLayoutVars>
          <dgm:bulletEnabled val="1"/>
        </dgm:presLayoutVars>
      </dgm:prSet>
      <dgm:spPr/>
    </dgm:pt>
    <dgm:pt modelId="{8E8360C5-1561-4AA8-B28A-E55C9D860299}" type="pres">
      <dgm:prSet presAssocID="{519598BD-258C-4E4F-ABD4-030BB9B18536}" presName="sibTrans" presStyleCnt="0"/>
      <dgm:spPr/>
    </dgm:pt>
    <dgm:pt modelId="{C943F75C-2158-4439-8012-B9DAD214CA0C}" type="pres">
      <dgm:prSet presAssocID="{4C119F22-C55D-4C5D-9ED5-AABF4C64F29D}" presName="node" presStyleLbl="node1" presStyleIdx="7" presStyleCnt="9" custScaleX="129746">
        <dgm:presLayoutVars>
          <dgm:bulletEnabled val="1"/>
        </dgm:presLayoutVars>
      </dgm:prSet>
      <dgm:spPr/>
    </dgm:pt>
    <dgm:pt modelId="{B12C339F-A1DE-4A82-88F7-F505F6FD6A32}" type="pres">
      <dgm:prSet presAssocID="{AE80DE15-B56B-4A12-B4EC-AF0E0C21F573}" presName="sibTrans" presStyleCnt="0"/>
      <dgm:spPr/>
    </dgm:pt>
    <dgm:pt modelId="{71A18493-BF7A-4EC7-84D8-90EDAC1E16ED}" type="pres">
      <dgm:prSet presAssocID="{D7C246B1-89AA-4A68-8F9F-009F79C28200}" presName="node" presStyleLbl="node1" presStyleIdx="8" presStyleCnt="9" custScaleX="129746">
        <dgm:presLayoutVars>
          <dgm:bulletEnabled val="1"/>
        </dgm:presLayoutVars>
      </dgm:prSet>
      <dgm:spPr/>
    </dgm:pt>
  </dgm:ptLst>
  <dgm:cxnLst>
    <dgm:cxn modelId="{9E03C91B-87DA-4495-B572-B378F1555580}" srcId="{66D0587E-9887-46FA-9CC9-2E561A246DE3}" destId="{D7C246B1-89AA-4A68-8F9F-009F79C28200}" srcOrd="8" destOrd="0" parTransId="{A129F821-8607-4F00-9F40-4DA2905DC5C1}" sibTransId="{88CAC009-CFC4-4B21-A92F-5B92F359EC26}"/>
    <dgm:cxn modelId="{D1AA091C-1ADF-4798-A5AD-020BBFE10D0C}" srcId="{66D0587E-9887-46FA-9CC9-2E561A246DE3}" destId="{0DA28DF5-F31C-4F21-89BC-196F4312CF50}" srcOrd="3" destOrd="0" parTransId="{D9C6B4A1-69D8-47EC-BE56-B30483F07258}" sibTransId="{272A30BD-84FB-4020-8017-7B9BC5FBF367}"/>
    <dgm:cxn modelId="{8DC57224-DA08-4ABC-9DD8-6385D15AC75E}" srcId="{66D0587E-9887-46FA-9CC9-2E561A246DE3}" destId="{1F91F717-FF6E-4817-AF1E-F7C087598CC7}" srcOrd="5" destOrd="0" parTransId="{26DF6B16-8CA4-4769-9519-DA2116113EFC}" sibTransId="{28AFC9DE-9E6C-4638-8C1E-385C5B97E6E7}"/>
    <dgm:cxn modelId="{12BE7834-F2A4-466D-B942-60AF6E53869C}" type="presOf" srcId="{0E01CF3B-1208-4DD7-9589-D35050981D66}" destId="{92F43B13-B332-49AB-8752-3687D4B63BE5}" srcOrd="0" destOrd="0" presId="urn:microsoft.com/office/officeart/2005/8/layout/default"/>
    <dgm:cxn modelId="{41398836-E09D-4932-9A8D-1A8193E54CDA}" type="presOf" srcId="{66D0587E-9887-46FA-9CC9-2E561A246DE3}" destId="{C6119DF7-0257-4B9C-BF2A-C9AFF438EAE1}" srcOrd="0" destOrd="0" presId="urn:microsoft.com/office/officeart/2005/8/layout/default"/>
    <dgm:cxn modelId="{81B17480-2431-4378-AB97-4ED020E8CCD8}" type="presOf" srcId="{F9916C05-651A-47EF-B8C4-C233A0167D9C}" destId="{4E0F034F-5BFA-4456-A1DE-26FD465E9EFE}" srcOrd="0" destOrd="0" presId="urn:microsoft.com/office/officeart/2005/8/layout/default"/>
    <dgm:cxn modelId="{0559898D-AAD4-41AB-9F4E-745FCBEFDC11}" srcId="{66D0587E-9887-46FA-9CC9-2E561A246DE3}" destId="{361C9B79-8297-4ADA-BD7C-A7AD17F2E0F0}" srcOrd="4" destOrd="0" parTransId="{0BE7C3FA-E6CC-4E1C-B6F8-57A9A019CC0F}" sibTransId="{7237579B-9AD5-4BA6-84A0-2E2718D58650}"/>
    <dgm:cxn modelId="{0BF443B2-6290-4D30-8138-21BD8F1A1A6C}" srcId="{66D0587E-9887-46FA-9CC9-2E561A246DE3}" destId="{0E01CF3B-1208-4DD7-9589-D35050981D66}" srcOrd="1" destOrd="0" parTransId="{9E6EFDA1-FD30-4957-A8E0-DDB6ABA6F6BD}" sibTransId="{2DBF23E6-CC30-4C94-B64F-3B6C7CF8DDD9}"/>
    <dgm:cxn modelId="{BCEC15B7-E4AA-4557-A635-F645841CCD4D}" srcId="{66D0587E-9887-46FA-9CC9-2E561A246DE3}" destId="{4C119F22-C55D-4C5D-9ED5-AABF4C64F29D}" srcOrd="7" destOrd="0" parTransId="{EFF632E5-4766-4BFA-90EA-50777B5A26E2}" sibTransId="{AE80DE15-B56B-4A12-B4EC-AF0E0C21F573}"/>
    <dgm:cxn modelId="{99225FC2-4BD4-4665-AAFC-66FA9396284D}" type="presOf" srcId="{1017A099-E97E-479D-BFE9-804A456B3E15}" destId="{62B051D0-D8C8-418B-AACB-ECA6E18639AD}" srcOrd="0" destOrd="0" presId="urn:microsoft.com/office/officeart/2005/8/layout/default"/>
    <dgm:cxn modelId="{51FCEBC9-8EB5-4E8B-B8D9-4AF211A34237}" srcId="{66D0587E-9887-46FA-9CC9-2E561A246DE3}" destId="{1017A099-E97E-479D-BFE9-804A456B3E15}" srcOrd="6" destOrd="0" parTransId="{7590F388-F25F-4E22-94E8-80C674F1CF66}" sibTransId="{519598BD-258C-4E4F-ABD4-030BB9B18536}"/>
    <dgm:cxn modelId="{0D7657D1-8875-4136-869D-CE22A3A482F4}" srcId="{66D0587E-9887-46FA-9CC9-2E561A246DE3}" destId="{A6B4BB54-DE93-4356-A59F-EE2C94CE8DAD}" srcOrd="2" destOrd="0" parTransId="{7931DB24-7ED4-4BE9-9F33-9C494FBD3A4E}" sibTransId="{3D04D9DB-2B4C-471D-8809-FA0D2C978E42}"/>
    <dgm:cxn modelId="{D7F53BD3-B080-46E9-9AB6-D885F5512280}" type="presOf" srcId="{0DA28DF5-F31C-4F21-89BC-196F4312CF50}" destId="{C29D1497-DAEE-4ED6-8072-790A52742AEC}" srcOrd="0" destOrd="0" presId="urn:microsoft.com/office/officeart/2005/8/layout/default"/>
    <dgm:cxn modelId="{D9FFF9E3-1F62-45DD-BAEB-D59600DB2B1D}" type="presOf" srcId="{361C9B79-8297-4ADA-BD7C-A7AD17F2E0F0}" destId="{F24B618F-7CD5-4B24-BF19-4BF860087835}" srcOrd="0" destOrd="0" presId="urn:microsoft.com/office/officeart/2005/8/layout/default"/>
    <dgm:cxn modelId="{1D7261E6-E6A1-4863-837F-2D029BB3D65E}" type="presOf" srcId="{A6B4BB54-DE93-4356-A59F-EE2C94CE8DAD}" destId="{198551CB-C82C-457A-8E02-0CABCE799B51}" srcOrd="0" destOrd="0" presId="urn:microsoft.com/office/officeart/2005/8/layout/default"/>
    <dgm:cxn modelId="{BEF580EB-91A3-4CA0-B3DA-4AFCCB863F01}" type="presOf" srcId="{4C119F22-C55D-4C5D-9ED5-AABF4C64F29D}" destId="{C943F75C-2158-4439-8012-B9DAD214CA0C}" srcOrd="0" destOrd="0" presId="urn:microsoft.com/office/officeart/2005/8/layout/default"/>
    <dgm:cxn modelId="{D5F114F6-107B-44A1-A3F1-59BEDD79C4B9}" srcId="{66D0587E-9887-46FA-9CC9-2E561A246DE3}" destId="{F9916C05-651A-47EF-B8C4-C233A0167D9C}" srcOrd="0" destOrd="0" parTransId="{92640650-4171-4D41-8A4A-6EDB5631BE11}" sibTransId="{F85F4487-0DD8-4E7F-8C04-2FF7202F1C90}"/>
    <dgm:cxn modelId="{A8ED6EF7-4799-490C-80BD-12D74E2D57AC}" type="presOf" srcId="{D7C246B1-89AA-4A68-8F9F-009F79C28200}" destId="{71A18493-BF7A-4EC7-84D8-90EDAC1E16ED}" srcOrd="0" destOrd="0" presId="urn:microsoft.com/office/officeart/2005/8/layout/default"/>
    <dgm:cxn modelId="{CB83FDF8-57AD-4E25-B609-05D49CEC1E30}" type="presOf" srcId="{1F91F717-FF6E-4817-AF1E-F7C087598CC7}" destId="{23418555-A820-45D2-A461-21A71DCB0CDD}" srcOrd="0" destOrd="0" presId="urn:microsoft.com/office/officeart/2005/8/layout/default"/>
    <dgm:cxn modelId="{70171F40-08D5-47B9-8444-7B8AEF0BD80B}" type="presParOf" srcId="{C6119DF7-0257-4B9C-BF2A-C9AFF438EAE1}" destId="{4E0F034F-5BFA-4456-A1DE-26FD465E9EFE}" srcOrd="0" destOrd="0" presId="urn:microsoft.com/office/officeart/2005/8/layout/default"/>
    <dgm:cxn modelId="{2A71A2AE-74AA-403B-94FD-D68FC44A7711}" type="presParOf" srcId="{C6119DF7-0257-4B9C-BF2A-C9AFF438EAE1}" destId="{BB051C33-4889-420B-BF70-ED046C37499F}" srcOrd="1" destOrd="0" presId="urn:microsoft.com/office/officeart/2005/8/layout/default"/>
    <dgm:cxn modelId="{AD723BC6-8B8A-41F0-8947-BD2F94D72659}" type="presParOf" srcId="{C6119DF7-0257-4B9C-BF2A-C9AFF438EAE1}" destId="{92F43B13-B332-49AB-8752-3687D4B63BE5}" srcOrd="2" destOrd="0" presId="urn:microsoft.com/office/officeart/2005/8/layout/default"/>
    <dgm:cxn modelId="{48445B5A-EFE3-485D-817C-2D8514A8BBD1}" type="presParOf" srcId="{C6119DF7-0257-4B9C-BF2A-C9AFF438EAE1}" destId="{1293D1E7-D621-4591-B30A-4356B96F9623}" srcOrd="3" destOrd="0" presId="urn:microsoft.com/office/officeart/2005/8/layout/default"/>
    <dgm:cxn modelId="{CCD988F5-1FD7-4206-AC9B-FC9E1481093D}" type="presParOf" srcId="{C6119DF7-0257-4B9C-BF2A-C9AFF438EAE1}" destId="{198551CB-C82C-457A-8E02-0CABCE799B51}" srcOrd="4" destOrd="0" presId="urn:microsoft.com/office/officeart/2005/8/layout/default"/>
    <dgm:cxn modelId="{7EE08AF2-9133-41A3-9353-F4D4CEC40DEC}" type="presParOf" srcId="{C6119DF7-0257-4B9C-BF2A-C9AFF438EAE1}" destId="{637023D5-EABB-4525-B1EE-07D140EFD45A}" srcOrd="5" destOrd="0" presId="urn:microsoft.com/office/officeart/2005/8/layout/default"/>
    <dgm:cxn modelId="{68B59691-476E-44F6-BA16-5B053FFF722C}" type="presParOf" srcId="{C6119DF7-0257-4B9C-BF2A-C9AFF438EAE1}" destId="{C29D1497-DAEE-4ED6-8072-790A52742AEC}" srcOrd="6" destOrd="0" presId="urn:microsoft.com/office/officeart/2005/8/layout/default"/>
    <dgm:cxn modelId="{72278414-7A22-48F8-AB8D-81056C603BDC}" type="presParOf" srcId="{C6119DF7-0257-4B9C-BF2A-C9AFF438EAE1}" destId="{6822BDF0-F566-47C4-AFFB-585966C8ABC7}" srcOrd="7" destOrd="0" presId="urn:microsoft.com/office/officeart/2005/8/layout/default"/>
    <dgm:cxn modelId="{2B51F1C0-5393-4F3C-A40D-5BE8709F91AB}" type="presParOf" srcId="{C6119DF7-0257-4B9C-BF2A-C9AFF438EAE1}" destId="{F24B618F-7CD5-4B24-BF19-4BF860087835}" srcOrd="8" destOrd="0" presId="urn:microsoft.com/office/officeart/2005/8/layout/default"/>
    <dgm:cxn modelId="{BCDD1E78-0006-441C-A424-7F9792A8FEFB}" type="presParOf" srcId="{C6119DF7-0257-4B9C-BF2A-C9AFF438EAE1}" destId="{1597E237-A8D8-4E08-AD2A-A2D896DABCEB}" srcOrd="9" destOrd="0" presId="urn:microsoft.com/office/officeart/2005/8/layout/default"/>
    <dgm:cxn modelId="{4E1E310C-093A-469B-BD52-7B9FC172A2CA}" type="presParOf" srcId="{C6119DF7-0257-4B9C-BF2A-C9AFF438EAE1}" destId="{23418555-A820-45D2-A461-21A71DCB0CDD}" srcOrd="10" destOrd="0" presId="urn:microsoft.com/office/officeart/2005/8/layout/default"/>
    <dgm:cxn modelId="{4ABF6A3E-92F5-4157-84C0-A90472A35D3C}" type="presParOf" srcId="{C6119DF7-0257-4B9C-BF2A-C9AFF438EAE1}" destId="{CB0D76C1-3080-4087-A9A8-D4C5C551E77E}" srcOrd="11" destOrd="0" presId="urn:microsoft.com/office/officeart/2005/8/layout/default"/>
    <dgm:cxn modelId="{116E74B6-BAEE-4FF2-A77D-C2C950AEF2D0}" type="presParOf" srcId="{C6119DF7-0257-4B9C-BF2A-C9AFF438EAE1}" destId="{62B051D0-D8C8-418B-AACB-ECA6E18639AD}" srcOrd="12" destOrd="0" presId="urn:microsoft.com/office/officeart/2005/8/layout/default"/>
    <dgm:cxn modelId="{92EC701D-623F-49D3-B062-EEE5D19D3D42}" type="presParOf" srcId="{C6119DF7-0257-4B9C-BF2A-C9AFF438EAE1}" destId="{8E8360C5-1561-4AA8-B28A-E55C9D860299}" srcOrd="13" destOrd="0" presId="urn:microsoft.com/office/officeart/2005/8/layout/default"/>
    <dgm:cxn modelId="{5CC702E7-6FB6-4241-B806-5FDD9D05D09E}" type="presParOf" srcId="{C6119DF7-0257-4B9C-BF2A-C9AFF438EAE1}" destId="{C943F75C-2158-4439-8012-B9DAD214CA0C}" srcOrd="14" destOrd="0" presId="urn:microsoft.com/office/officeart/2005/8/layout/default"/>
    <dgm:cxn modelId="{023238AE-DE74-43A7-B65E-0D285B82C71C}" type="presParOf" srcId="{C6119DF7-0257-4B9C-BF2A-C9AFF438EAE1}" destId="{B12C339F-A1DE-4A82-88F7-F505F6FD6A32}" srcOrd="15" destOrd="0" presId="urn:microsoft.com/office/officeart/2005/8/layout/default"/>
    <dgm:cxn modelId="{F7784E63-B6E8-4F9C-8BBE-241DD38F765B}" type="presParOf" srcId="{C6119DF7-0257-4B9C-BF2A-C9AFF438EAE1}" destId="{71A18493-BF7A-4EC7-84D8-90EDAC1E16ED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8060F7B-9920-4F24-BE71-F0E4E3B7B934}" type="doc">
      <dgm:prSet loTypeId="urn:microsoft.com/office/officeart/2005/8/layout/radial6" loCatId="cycle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AA38CBC9-AC6B-457D-9F63-4D1AB8E7793E}">
      <dgm:prSet phldrT="[Text]"/>
      <dgm:spPr/>
      <dgm:t>
        <a:bodyPr rtlCol="0"/>
        <a:lstStyle/>
        <a:p>
          <a:pPr rtl="0"/>
          <a:r>
            <a:rPr lang="ru-RU" noProof="0" dirty="0"/>
            <a:t>Типы ПО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02DFC051-974F-4AF1-85DB-FFF5F1CCD57A}" type="parTrans" cxnId="{F68BA8B4-E5E5-4A12-9338-5CF5693ADCA2}">
      <dgm:prSet/>
      <dgm:spPr/>
      <dgm:t>
        <a:bodyPr rtlCol="0"/>
        <a:lstStyle/>
        <a:p>
          <a:pPr rtl="0"/>
          <a:endParaRPr lang="ru-RU" noProof="0" dirty="0"/>
        </a:p>
      </dgm:t>
    </dgm:pt>
    <dgm:pt modelId="{7ACF197E-8A7D-4D14-A941-EE15BE87306C}" type="sibTrans" cxnId="{F68BA8B4-E5E5-4A12-9338-5CF5693ADCA2}">
      <dgm:prSet/>
      <dgm:spPr/>
      <dgm:t>
        <a:bodyPr rtlCol="0"/>
        <a:lstStyle/>
        <a:p>
          <a:pPr rtl="0"/>
          <a:endParaRPr lang="ru-RU" noProof="0" dirty="0"/>
        </a:p>
      </dgm:t>
    </dgm:pt>
    <dgm:pt modelId="{50789F86-D3CE-4C0B-B830-60161BD38E85}">
      <dgm:prSet phldrT="[Text]" custT="1"/>
      <dgm:spPr/>
      <dgm:t>
        <a:bodyPr rtlCol="0"/>
        <a:lstStyle/>
        <a:p>
          <a:pPr rtl="0"/>
          <a:r>
            <a:rPr lang="ru-RU" sz="1900" noProof="0" dirty="0"/>
            <a:t>1. «Метеостанция»</a:t>
          </a:r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6D6B568F-9C4B-44DB-A886-035491FEC9C2}" type="parTrans" cxnId="{1593062C-A63F-4042-94C9-FF0880BD82E8}">
      <dgm:prSet/>
      <dgm:spPr/>
      <dgm:t>
        <a:bodyPr rtlCol="0"/>
        <a:lstStyle/>
        <a:p>
          <a:pPr rtl="0"/>
          <a:endParaRPr lang="ru-RU" noProof="0" dirty="0"/>
        </a:p>
      </dgm:t>
    </dgm:pt>
    <dgm:pt modelId="{775D1C29-7B88-46A3-9FAD-95EFDC006E81}" type="sibTrans" cxnId="{1593062C-A63F-4042-94C9-FF0880BD82E8}">
      <dgm:prSet/>
      <dgm:spPr/>
      <dgm:t>
        <a:bodyPr rtlCol="0"/>
        <a:lstStyle/>
        <a:p>
          <a:pPr rtl="0"/>
          <a:endParaRPr lang="ru-RU" noProof="0" dirty="0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87E6D3C0-9C36-4C9B-9EE4-FCB2F172CF62}">
      <dgm:prSet phldrT="[Text]" custT="1"/>
      <dgm:spPr/>
      <dgm:t>
        <a:bodyPr rtlCol="0"/>
        <a:lstStyle/>
        <a:p>
          <a:pPr rtl="0"/>
          <a:r>
            <a:rPr lang="ru-RU" sz="2000" noProof="0" dirty="0"/>
            <a:t>2. «Управляющая башня»</a:t>
          </a:r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1916856A-C084-48E2-AF18-70269AD79DF2}" type="parTrans" cxnId="{EB3E6C57-F560-450F-B619-F6F67905927D}">
      <dgm:prSet/>
      <dgm:spPr/>
      <dgm:t>
        <a:bodyPr rtlCol="0"/>
        <a:lstStyle/>
        <a:p>
          <a:pPr rtl="0"/>
          <a:endParaRPr lang="ru-RU" noProof="0" dirty="0"/>
        </a:p>
      </dgm:t>
    </dgm:pt>
    <dgm:pt modelId="{5C1F42F6-070E-4EBA-8EBC-C32D27C49363}" type="sibTrans" cxnId="{EB3E6C57-F560-450F-B619-F6F67905927D}">
      <dgm:prSet/>
      <dgm:spPr/>
      <dgm:t>
        <a:bodyPr rtlCol="0"/>
        <a:lstStyle/>
        <a:p>
          <a:pPr rtl="0"/>
          <a:endParaRPr lang="ru-RU" noProof="0" dirty="0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0EB584B-A7B7-43D9-BF6A-2C9338C05B4D}">
      <dgm:prSet phldrT="[Text]" custT="1"/>
      <dgm:spPr/>
      <dgm:t>
        <a:bodyPr rtlCol="0"/>
        <a:lstStyle/>
        <a:p>
          <a:pPr rtl="0"/>
          <a:r>
            <a:rPr lang="ru-RU" sz="2000" noProof="0" dirty="0"/>
            <a:t>3. «Ресурсный пул»</a:t>
          </a:r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6E0D28F6-A05C-413F-A991-03D9F094F998}" type="parTrans" cxnId="{FBE6BCEA-0F85-486D-B532-D55CCA25A01D}">
      <dgm:prSet/>
      <dgm:spPr/>
      <dgm:t>
        <a:bodyPr rtlCol="0"/>
        <a:lstStyle/>
        <a:p>
          <a:pPr rtl="0"/>
          <a:endParaRPr lang="ru-RU" noProof="0" dirty="0"/>
        </a:p>
      </dgm:t>
    </dgm:pt>
    <dgm:pt modelId="{B04B74A7-039D-46F2-A30E-0D07E04CAE1A}" type="sibTrans" cxnId="{FBE6BCEA-0F85-486D-B532-D55CCA25A01D}">
      <dgm:prSet/>
      <dgm:spPr/>
      <dgm:t>
        <a:bodyPr rtlCol="0"/>
        <a:lstStyle/>
        <a:p>
          <a:pPr rtl="0"/>
          <a:endParaRPr lang="ru-RU" noProof="0" dirty="0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7E2B8B4E-293F-43EE-AB7D-6598814ECB3C}">
      <dgm:prSet phldrT="[Text]"/>
      <dgm:spPr/>
      <dgm:t>
        <a:bodyPr rtlCol="0"/>
        <a:lstStyle/>
        <a:p>
          <a:pPr rtl="0"/>
          <a:r>
            <a:rPr lang="ru-RU" noProof="0" dirty="0"/>
            <a:t>4. «Стратегический программный»</a:t>
          </a:r>
        </a:p>
      </dgm:t>
      <dgm:extLst>
        <a:ext uri="{E40237B7-FDA0-4F09-8148-C483321AD2D9}">
          <dgm14:cNvPr xmlns:dgm14="http://schemas.microsoft.com/office/drawing/2010/diagram" id="0" name="" title="Task 4"/>
        </a:ext>
      </dgm:extLst>
    </dgm:pt>
    <dgm:pt modelId="{C9A52CF1-B2E8-4848-8964-6633294F16CC}" type="parTrans" cxnId="{18D120E8-5826-42E7-A890-F4AFB63D3D78}">
      <dgm:prSet/>
      <dgm:spPr/>
      <dgm:t>
        <a:bodyPr rtlCol="0"/>
        <a:lstStyle/>
        <a:p>
          <a:pPr rtl="0"/>
          <a:endParaRPr lang="ru-RU" noProof="0" dirty="0"/>
        </a:p>
      </dgm:t>
    </dgm:pt>
    <dgm:pt modelId="{03860152-2A6F-476F-91FD-CBA9D7B26338}" type="sibTrans" cxnId="{18D120E8-5826-42E7-A890-F4AFB63D3D78}">
      <dgm:prSet/>
      <dgm:spPr/>
      <dgm:t>
        <a:bodyPr rtlCol="0"/>
        <a:lstStyle/>
        <a:p>
          <a:pPr rtl="0"/>
          <a:endParaRPr lang="ru-RU" noProof="0" dirty="0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B0C37B97-914B-49F2-84E5-94B39EF2352F}" type="pres">
      <dgm:prSet presAssocID="{B8060F7B-9920-4F24-BE71-F0E4E3B7B93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2BB9C9C-582A-4226-99A2-A6A4B7AD887A}" type="pres">
      <dgm:prSet presAssocID="{AA38CBC9-AC6B-457D-9F63-4D1AB8E7793E}" presName="centerShape" presStyleLbl="node0" presStyleIdx="0" presStyleCnt="1" custScaleX="51554" custScaleY="51712"/>
      <dgm:spPr/>
    </dgm:pt>
    <dgm:pt modelId="{0B9D5D8D-AE9B-4E3C-8081-7E5A4C702F02}" type="pres">
      <dgm:prSet presAssocID="{50789F86-D3CE-4C0B-B830-60161BD38E85}" presName="node" presStyleLbl="node1" presStyleIdx="0" presStyleCnt="4" custScaleX="192054" custScaleY="184848">
        <dgm:presLayoutVars>
          <dgm:bulletEnabled val="1"/>
        </dgm:presLayoutVars>
      </dgm:prSet>
      <dgm:spPr/>
    </dgm:pt>
    <dgm:pt modelId="{E8755371-EE00-4D9C-9546-B5D2DEB3691D}" type="pres">
      <dgm:prSet presAssocID="{50789F86-D3CE-4C0B-B830-60161BD38E85}" presName="dummy" presStyleCnt="0"/>
      <dgm:spPr/>
    </dgm:pt>
    <dgm:pt modelId="{65DE7562-7D1C-4B0F-8927-12F8E6C5F5AF}" type="pres">
      <dgm:prSet presAssocID="{775D1C29-7B88-46A3-9FAD-95EFDC006E81}" presName="sibTrans" presStyleLbl="sibTrans2D1" presStyleIdx="0" presStyleCnt="4"/>
      <dgm:spPr/>
    </dgm:pt>
    <dgm:pt modelId="{1C226D9E-C8BD-43C0-B5A7-66592C02513E}" type="pres">
      <dgm:prSet presAssocID="{87E6D3C0-9C36-4C9B-9EE4-FCB2F172CF62}" presName="node" presStyleLbl="node1" presStyleIdx="1" presStyleCnt="4" custScaleX="192054" custScaleY="184848">
        <dgm:presLayoutVars>
          <dgm:bulletEnabled val="1"/>
        </dgm:presLayoutVars>
      </dgm:prSet>
      <dgm:spPr/>
    </dgm:pt>
    <dgm:pt modelId="{2E93314B-ED13-4B02-B199-BBF658DCCBEE}" type="pres">
      <dgm:prSet presAssocID="{87E6D3C0-9C36-4C9B-9EE4-FCB2F172CF62}" presName="dummy" presStyleCnt="0"/>
      <dgm:spPr/>
    </dgm:pt>
    <dgm:pt modelId="{22CB3940-637A-4C32-AB7F-CFAD929A59AB}" type="pres">
      <dgm:prSet presAssocID="{5C1F42F6-070E-4EBA-8EBC-C32D27C49363}" presName="sibTrans" presStyleLbl="sibTrans2D1" presStyleIdx="1" presStyleCnt="4"/>
      <dgm:spPr/>
    </dgm:pt>
    <dgm:pt modelId="{29DFD080-5F1B-4B82-A3B2-DA9D6DF3694E}" type="pres">
      <dgm:prSet presAssocID="{20EB584B-A7B7-43D9-BF6A-2C9338C05B4D}" presName="node" presStyleLbl="node1" presStyleIdx="2" presStyleCnt="4" custScaleX="192054" custScaleY="184848">
        <dgm:presLayoutVars>
          <dgm:bulletEnabled val="1"/>
        </dgm:presLayoutVars>
      </dgm:prSet>
      <dgm:spPr/>
    </dgm:pt>
    <dgm:pt modelId="{3C0BB87F-E2C7-4D7C-BF8F-45EA9A4A93F1}" type="pres">
      <dgm:prSet presAssocID="{20EB584B-A7B7-43D9-BF6A-2C9338C05B4D}" presName="dummy" presStyleCnt="0"/>
      <dgm:spPr/>
    </dgm:pt>
    <dgm:pt modelId="{53B5DF5F-8B8B-41EF-8531-276CBECDCAB4}" type="pres">
      <dgm:prSet presAssocID="{B04B74A7-039D-46F2-A30E-0D07E04CAE1A}" presName="sibTrans" presStyleLbl="sibTrans2D1" presStyleIdx="2" presStyleCnt="4"/>
      <dgm:spPr/>
    </dgm:pt>
    <dgm:pt modelId="{B3F8C3C3-65FB-486F-82C0-A8478B7022B9}" type="pres">
      <dgm:prSet presAssocID="{7E2B8B4E-293F-43EE-AB7D-6598814ECB3C}" presName="node" presStyleLbl="node1" presStyleIdx="3" presStyleCnt="4" custScaleX="192054" custScaleY="184848">
        <dgm:presLayoutVars>
          <dgm:bulletEnabled val="1"/>
        </dgm:presLayoutVars>
      </dgm:prSet>
      <dgm:spPr/>
    </dgm:pt>
    <dgm:pt modelId="{655FDCB9-5F59-4F26-9EF0-749F42DEA7F0}" type="pres">
      <dgm:prSet presAssocID="{7E2B8B4E-293F-43EE-AB7D-6598814ECB3C}" presName="dummy" presStyleCnt="0"/>
      <dgm:spPr/>
    </dgm:pt>
    <dgm:pt modelId="{FADEA337-AD34-4422-B53A-01423AF1AC8F}" type="pres">
      <dgm:prSet presAssocID="{03860152-2A6F-476F-91FD-CBA9D7B26338}" presName="sibTrans" presStyleLbl="sibTrans2D1" presStyleIdx="3" presStyleCnt="4"/>
      <dgm:spPr/>
    </dgm:pt>
  </dgm:ptLst>
  <dgm:cxnLst>
    <dgm:cxn modelId="{3E929F04-D66A-4ADD-A218-BA7B4D2C65EC}" type="presOf" srcId="{B04B74A7-039D-46F2-A30E-0D07E04CAE1A}" destId="{53B5DF5F-8B8B-41EF-8531-276CBECDCAB4}" srcOrd="0" destOrd="0" presId="urn:microsoft.com/office/officeart/2005/8/layout/radial6"/>
    <dgm:cxn modelId="{1593062C-A63F-4042-94C9-FF0880BD82E8}" srcId="{AA38CBC9-AC6B-457D-9F63-4D1AB8E7793E}" destId="{50789F86-D3CE-4C0B-B830-60161BD38E85}" srcOrd="0" destOrd="0" parTransId="{6D6B568F-9C4B-44DB-A886-035491FEC9C2}" sibTransId="{775D1C29-7B88-46A3-9FAD-95EFDC006E81}"/>
    <dgm:cxn modelId="{213B572F-3D42-4865-8468-2B23B55DDDF6}" type="presOf" srcId="{775D1C29-7B88-46A3-9FAD-95EFDC006E81}" destId="{65DE7562-7D1C-4B0F-8927-12F8E6C5F5AF}" srcOrd="0" destOrd="0" presId="urn:microsoft.com/office/officeart/2005/8/layout/radial6"/>
    <dgm:cxn modelId="{5F25D665-3021-461A-AA8B-FC4CA49A8593}" type="presOf" srcId="{87E6D3C0-9C36-4C9B-9EE4-FCB2F172CF62}" destId="{1C226D9E-C8BD-43C0-B5A7-66592C02513E}" srcOrd="0" destOrd="0" presId="urn:microsoft.com/office/officeart/2005/8/layout/radial6"/>
    <dgm:cxn modelId="{B0853F4E-0D10-4453-BA0F-87D700E6FDEE}" type="presOf" srcId="{7E2B8B4E-293F-43EE-AB7D-6598814ECB3C}" destId="{B3F8C3C3-65FB-486F-82C0-A8478B7022B9}" srcOrd="0" destOrd="0" presId="urn:microsoft.com/office/officeart/2005/8/layout/radial6"/>
    <dgm:cxn modelId="{EB3E6C57-F560-450F-B619-F6F67905927D}" srcId="{AA38CBC9-AC6B-457D-9F63-4D1AB8E7793E}" destId="{87E6D3C0-9C36-4C9B-9EE4-FCB2F172CF62}" srcOrd="1" destOrd="0" parTransId="{1916856A-C084-48E2-AF18-70269AD79DF2}" sibTransId="{5C1F42F6-070E-4EBA-8EBC-C32D27C49363}"/>
    <dgm:cxn modelId="{487B127C-E0EE-48AC-AACB-3F827CA01E94}" type="presOf" srcId="{20EB584B-A7B7-43D9-BF6A-2C9338C05B4D}" destId="{29DFD080-5F1B-4B82-A3B2-DA9D6DF3694E}" srcOrd="0" destOrd="0" presId="urn:microsoft.com/office/officeart/2005/8/layout/radial6"/>
    <dgm:cxn modelId="{63BD5587-3071-4797-BB80-7C21100AAD79}" type="presOf" srcId="{03860152-2A6F-476F-91FD-CBA9D7B26338}" destId="{FADEA337-AD34-4422-B53A-01423AF1AC8F}" srcOrd="0" destOrd="0" presId="urn:microsoft.com/office/officeart/2005/8/layout/radial6"/>
    <dgm:cxn modelId="{66D10D89-90C6-4D3D-B022-615F34E0F6A8}" type="presOf" srcId="{B8060F7B-9920-4F24-BE71-F0E4E3B7B934}" destId="{B0C37B97-914B-49F2-84E5-94B39EF2352F}" srcOrd="0" destOrd="0" presId="urn:microsoft.com/office/officeart/2005/8/layout/radial6"/>
    <dgm:cxn modelId="{F68BA8B4-E5E5-4A12-9338-5CF5693ADCA2}" srcId="{B8060F7B-9920-4F24-BE71-F0E4E3B7B934}" destId="{AA38CBC9-AC6B-457D-9F63-4D1AB8E7793E}" srcOrd="0" destOrd="0" parTransId="{02DFC051-974F-4AF1-85DB-FFF5F1CCD57A}" sibTransId="{7ACF197E-8A7D-4D14-A941-EE15BE87306C}"/>
    <dgm:cxn modelId="{D34E2ED8-ECCD-4FDF-AE76-C792B052F77C}" type="presOf" srcId="{5C1F42F6-070E-4EBA-8EBC-C32D27C49363}" destId="{22CB3940-637A-4C32-AB7F-CFAD929A59AB}" srcOrd="0" destOrd="0" presId="urn:microsoft.com/office/officeart/2005/8/layout/radial6"/>
    <dgm:cxn modelId="{9F2E5EDD-E3E4-45F7-937A-24FDB14700F0}" type="presOf" srcId="{50789F86-D3CE-4C0B-B830-60161BD38E85}" destId="{0B9D5D8D-AE9B-4E3C-8081-7E5A4C702F02}" srcOrd="0" destOrd="0" presId="urn:microsoft.com/office/officeart/2005/8/layout/radial6"/>
    <dgm:cxn modelId="{18D120E8-5826-42E7-A890-F4AFB63D3D78}" srcId="{AA38CBC9-AC6B-457D-9F63-4D1AB8E7793E}" destId="{7E2B8B4E-293F-43EE-AB7D-6598814ECB3C}" srcOrd="3" destOrd="0" parTransId="{C9A52CF1-B2E8-4848-8964-6633294F16CC}" sibTransId="{03860152-2A6F-476F-91FD-CBA9D7B26338}"/>
    <dgm:cxn modelId="{FBE6BCEA-0F85-486D-B532-D55CCA25A01D}" srcId="{AA38CBC9-AC6B-457D-9F63-4D1AB8E7793E}" destId="{20EB584B-A7B7-43D9-BF6A-2C9338C05B4D}" srcOrd="2" destOrd="0" parTransId="{6E0D28F6-A05C-413F-A991-03D9F094F998}" sibTransId="{B04B74A7-039D-46F2-A30E-0D07E04CAE1A}"/>
    <dgm:cxn modelId="{50E3B5F1-6595-4ED9-B849-AA5F6C21B078}" type="presOf" srcId="{AA38CBC9-AC6B-457D-9F63-4D1AB8E7793E}" destId="{D2BB9C9C-582A-4226-99A2-A6A4B7AD887A}" srcOrd="0" destOrd="0" presId="urn:microsoft.com/office/officeart/2005/8/layout/radial6"/>
    <dgm:cxn modelId="{F8374B3E-B514-46DF-94C4-AF94CDD1D72A}" type="presParOf" srcId="{B0C37B97-914B-49F2-84E5-94B39EF2352F}" destId="{D2BB9C9C-582A-4226-99A2-A6A4B7AD887A}" srcOrd="0" destOrd="0" presId="urn:microsoft.com/office/officeart/2005/8/layout/radial6"/>
    <dgm:cxn modelId="{B24EE426-834F-4DD6-9375-8641C6E734A6}" type="presParOf" srcId="{B0C37B97-914B-49F2-84E5-94B39EF2352F}" destId="{0B9D5D8D-AE9B-4E3C-8081-7E5A4C702F02}" srcOrd="1" destOrd="0" presId="urn:microsoft.com/office/officeart/2005/8/layout/radial6"/>
    <dgm:cxn modelId="{57EC5C98-3760-48A4-BD0C-E28EDE5F22FF}" type="presParOf" srcId="{B0C37B97-914B-49F2-84E5-94B39EF2352F}" destId="{E8755371-EE00-4D9C-9546-B5D2DEB3691D}" srcOrd="2" destOrd="0" presId="urn:microsoft.com/office/officeart/2005/8/layout/radial6"/>
    <dgm:cxn modelId="{DC6214C8-ADD9-43F5-A121-F80593085E69}" type="presParOf" srcId="{B0C37B97-914B-49F2-84E5-94B39EF2352F}" destId="{65DE7562-7D1C-4B0F-8927-12F8E6C5F5AF}" srcOrd="3" destOrd="0" presId="urn:microsoft.com/office/officeart/2005/8/layout/radial6"/>
    <dgm:cxn modelId="{0BFC6664-884E-4547-86F8-E6A9DC5E1A2C}" type="presParOf" srcId="{B0C37B97-914B-49F2-84E5-94B39EF2352F}" destId="{1C226D9E-C8BD-43C0-B5A7-66592C02513E}" srcOrd="4" destOrd="0" presId="urn:microsoft.com/office/officeart/2005/8/layout/radial6"/>
    <dgm:cxn modelId="{FD59564E-8456-4C64-90AE-7451B1A61D7B}" type="presParOf" srcId="{B0C37B97-914B-49F2-84E5-94B39EF2352F}" destId="{2E93314B-ED13-4B02-B199-BBF658DCCBEE}" srcOrd="5" destOrd="0" presId="urn:microsoft.com/office/officeart/2005/8/layout/radial6"/>
    <dgm:cxn modelId="{0276C93F-4BAE-4692-9D59-195EFB181D61}" type="presParOf" srcId="{B0C37B97-914B-49F2-84E5-94B39EF2352F}" destId="{22CB3940-637A-4C32-AB7F-CFAD929A59AB}" srcOrd="6" destOrd="0" presId="urn:microsoft.com/office/officeart/2005/8/layout/radial6"/>
    <dgm:cxn modelId="{F6BE7C54-9B84-4439-9F82-6D0300D28E0A}" type="presParOf" srcId="{B0C37B97-914B-49F2-84E5-94B39EF2352F}" destId="{29DFD080-5F1B-4B82-A3B2-DA9D6DF3694E}" srcOrd="7" destOrd="0" presId="urn:microsoft.com/office/officeart/2005/8/layout/radial6"/>
    <dgm:cxn modelId="{26DA9851-5888-41F8-96BD-77CE364289DB}" type="presParOf" srcId="{B0C37B97-914B-49F2-84E5-94B39EF2352F}" destId="{3C0BB87F-E2C7-4D7C-BF8F-45EA9A4A93F1}" srcOrd="8" destOrd="0" presId="urn:microsoft.com/office/officeart/2005/8/layout/radial6"/>
    <dgm:cxn modelId="{11A7C210-57D3-4E8B-A13F-D81817DA0568}" type="presParOf" srcId="{B0C37B97-914B-49F2-84E5-94B39EF2352F}" destId="{53B5DF5F-8B8B-41EF-8531-276CBECDCAB4}" srcOrd="9" destOrd="0" presId="urn:microsoft.com/office/officeart/2005/8/layout/radial6"/>
    <dgm:cxn modelId="{3ECFF003-35BC-40FA-A10D-1D02DA9C3796}" type="presParOf" srcId="{B0C37B97-914B-49F2-84E5-94B39EF2352F}" destId="{B3F8C3C3-65FB-486F-82C0-A8478B7022B9}" srcOrd="10" destOrd="0" presId="urn:microsoft.com/office/officeart/2005/8/layout/radial6"/>
    <dgm:cxn modelId="{78123318-19B9-426D-8D39-6D0354994D24}" type="presParOf" srcId="{B0C37B97-914B-49F2-84E5-94B39EF2352F}" destId="{655FDCB9-5F59-4F26-9EF0-749F42DEA7F0}" srcOrd="11" destOrd="0" presId="urn:microsoft.com/office/officeart/2005/8/layout/radial6"/>
    <dgm:cxn modelId="{AE0E568C-B8D7-44A2-831B-CC304D53E899}" type="presParOf" srcId="{B0C37B97-914B-49F2-84E5-94B39EF2352F}" destId="{FADEA337-AD34-4422-B53A-01423AF1AC8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FC9469-927C-42AB-A2E1-256B922E797A}">
      <dsp:nvSpPr>
        <dsp:cNvPr id="0" name=""/>
        <dsp:cNvSpPr/>
      </dsp:nvSpPr>
      <dsp:spPr>
        <a:xfrm>
          <a:off x="216022" y="0"/>
          <a:ext cx="3528395" cy="13681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Уровень организации (Центральный Проектный офис)</a:t>
          </a:r>
        </a:p>
      </dsp:txBody>
      <dsp:txXfrm>
        <a:off x="256094" y="40072"/>
        <a:ext cx="3448251" cy="1288008"/>
      </dsp:txXfrm>
    </dsp:sp>
    <dsp:sp modelId="{07B056AE-E16F-43C4-8A24-D30C7FEC5CF1}">
      <dsp:nvSpPr>
        <dsp:cNvPr id="0" name=""/>
        <dsp:cNvSpPr/>
      </dsp:nvSpPr>
      <dsp:spPr>
        <a:xfrm rot="5400000">
          <a:off x="1723691" y="1402355"/>
          <a:ext cx="513057" cy="6156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/>
        </a:p>
      </dsp:txBody>
      <dsp:txXfrm rot="-5400000">
        <a:off x="1795520" y="1453661"/>
        <a:ext cx="369400" cy="359140"/>
      </dsp:txXfrm>
    </dsp:sp>
    <dsp:sp modelId="{AA25BDD5-3E44-4FCD-BB96-B54C3B42F9DC}">
      <dsp:nvSpPr>
        <dsp:cNvPr id="0" name=""/>
        <dsp:cNvSpPr/>
      </dsp:nvSpPr>
      <dsp:spPr>
        <a:xfrm>
          <a:off x="216022" y="2052228"/>
          <a:ext cx="3528395" cy="13681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Уровень подразделения (Функциональный Проектный офис)</a:t>
          </a:r>
        </a:p>
      </dsp:txBody>
      <dsp:txXfrm>
        <a:off x="256094" y="2092300"/>
        <a:ext cx="3448251" cy="1288008"/>
      </dsp:txXfrm>
    </dsp:sp>
    <dsp:sp modelId="{AA29DE5E-3DB1-4DEE-8132-A598B0C314B0}">
      <dsp:nvSpPr>
        <dsp:cNvPr id="0" name=""/>
        <dsp:cNvSpPr/>
      </dsp:nvSpPr>
      <dsp:spPr>
        <a:xfrm rot="5400000">
          <a:off x="1723691" y="3454583"/>
          <a:ext cx="513057" cy="6156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/>
        </a:p>
      </dsp:txBody>
      <dsp:txXfrm rot="-5400000">
        <a:off x="1795520" y="3505889"/>
        <a:ext cx="369400" cy="359140"/>
      </dsp:txXfrm>
    </dsp:sp>
    <dsp:sp modelId="{184AC186-B07E-4B2B-B22F-016B8E4726E8}">
      <dsp:nvSpPr>
        <dsp:cNvPr id="0" name=""/>
        <dsp:cNvSpPr/>
      </dsp:nvSpPr>
      <dsp:spPr>
        <a:xfrm>
          <a:off x="216022" y="4104456"/>
          <a:ext cx="3528395" cy="13681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Уровень программы / проекта (Проектный офис программы/проекта)</a:t>
          </a:r>
        </a:p>
      </dsp:txBody>
      <dsp:txXfrm>
        <a:off x="256094" y="4144528"/>
        <a:ext cx="3448251" cy="128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F17F3-E7D8-4217-90F3-BF8E66CE109C}">
      <dsp:nvSpPr>
        <dsp:cNvPr id="0" name=""/>
        <dsp:cNvSpPr/>
      </dsp:nvSpPr>
      <dsp:spPr>
        <a:xfrm>
          <a:off x="2645774" y="633926"/>
          <a:ext cx="4894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943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877490" y="677046"/>
        <a:ext cx="26001" cy="5200"/>
      </dsp:txXfrm>
    </dsp:sp>
    <dsp:sp modelId="{23C32DF5-C56A-4FE2-A057-14056FEA91C8}">
      <dsp:nvSpPr>
        <dsp:cNvPr id="0" name=""/>
        <dsp:cNvSpPr/>
      </dsp:nvSpPr>
      <dsp:spPr>
        <a:xfrm>
          <a:off x="386565" y="1343"/>
          <a:ext cx="2261009" cy="135660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Оценка способности управлять проектами</a:t>
          </a:r>
        </a:p>
      </dsp:txBody>
      <dsp:txXfrm>
        <a:off x="386565" y="1343"/>
        <a:ext cx="2261009" cy="1356605"/>
      </dsp:txXfrm>
    </dsp:sp>
    <dsp:sp modelId="{241FBA38-2E80-4A98-9A15-1E80CD87536F}">
      <dsp:nvSpPr>
        <dsp:cNvPr id="0" name=""/>
        <dsp:cNvSpPr/>
      </dsp:nvSpPr>
      <dsp:spPr>
        <a:xfrm>
          <a:off x="5426815" y="633926"/>
          <a:ext cx="4894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9432" y="45720"/>
              </a:lnTo>
            </a:path>
          </a:pathLst>
        </a:custGeom>
        <a:noFill/>
        <a:ln w="6350" cap="flat" cmpd="sng" algn="ctr">
          <a:solidFill>
            <a:schemeClr val="accent5">
              <a:hueOff val="1139773"/>
              <a:satOff val="-1837"/>
              <a:lumOff val="78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658531" y="677046"/>
        <a:ext cx="26001" cy="5200"/>
      </dsp:txXfrm>
    </dsp:sp>
    <dsp:sp modelId="{7B8BB3EB-386C-41B1-B960-1D903FB87092}">
      <dsp:nvSpPr>
        <dsp:cNvPr id="0" name=""/>
        <dsp:cNvSpPr/>
      </dsp:nvSpPr>
      <dsp:spPr>
        <a:xfrm>
          <a:off x="3167606" y="1343"/>
          <a:ext cx="2261009" cy="1356605"/>
        </a:xfrm>
        <a:prstGeom prst="rect">
          <a:avLst/>
        </a:prstGeom>
        <a:gradFill rotWithShape="0">
          <a:gsLst>
            <a:gs pos="0">
              <a:schemeClr val="accent5">
                <a:hueOff val="1036157"/>
                <a:satOff val="-1670"/>
                <a:lumOff val="71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1036157"/>
                <a:satOff val="-1670"/>
                <a:lumOff val="71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1036157"/>
                <a:satOff val="-1670"/>
                <a:lumOff val="71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Аудит текущих проектов</a:t>
          </a:r>
        </a:p>
      </dsp:txBody>
      <dsp:txXfrm>
        <a:off x="3167606" y="1343"/>
        <a:ext cx="2261009" cy="1356605"/>
      </dsp:txXfrm>
    </dsp:sp>
    <dsp:sp modelId="{310DA016-6733-4789-BA27-02583C771F21}">
      <dsp:nvSpPr>
        <dsp:cNvPr id="0" name=""/>
        <dsp:cNvSpPr/>
      </dsp:nvSpPr>
      <dsp:spPr>
        <a:xfrm>
          <a:off x="8207857" y="633926"/>
          <a:ext cx="4894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9432" y="45720"/>
              </a:lnTo>
            </a:path>
          </a:pathLst>
        </a:custGeom>
        <a:noFill/>
        <a:ln w="6350" cap="flat" cmpd="sng" algn="ctr">
          <a:solidFill>
            <a:schemeClr val="accent5">
              <a:hueOff val="2279545"/>
              <a:satOff val="-3674"/>
              <a:lumOff val="156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8439572" y="677046"/>
        <a:ext cx="26001" cy="5200"/>
      </dsp:txXfrm>
    </dsp:sp>
    <dsp:sp modelId="{76B8FE2A-6145-45AA-8C52-F28D2859773F}">
      <dsp:nvSpPr>
        <dsp:cNvPr id="0" name=""/>
        <dsp:cNvSpPr/>
      </dsp:nvSpPr>
      <dsp:spPr>
        <a:xfrm>
          <a:off x="5948648" y="1343"/>
          <a:ext cx="2261009" cy="1356605"/>
        </a:xfrm>
        <a:prstGeom prst="rect">
          <a:avLst/>
        </a:prstGeom>
        <a:gradFill rotWithShape="0">
          <a:gsLst>
            <a:gs pos="0">
              <a:schemeClr val="accent5">
                <a:hueOff val="2072314"/>
                <a:satOff val="-3340"/>
                <a:lumOff val="142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2072314"/>
                <a:satOff val="-3340"/>
                <a:lumOff val="142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2072314"/>
                <a:satOff val="-3340"/>
                <a:lumOff val="142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Формирование реестра проектов</a:t>
          </a:r>
        </a:p>
      </dsp:txBody>
      <dsp:txXfrm>
        <a:off x="5948648" y="1343"/>
        <a:ext cx="2261009" cy="1356605"/>
      </dsp:txXfrm>
    </dsp:sp>
    <dsp:sp modelId="{13186D7E-7937-45E4-AD3F-213EB22EA3BB}">
      <dsp:nvSpPr>
        <dsp:cNvPr id="0" name=""/>
        <dsp:cNvSpPr/>
      </dsp:nvSpPr>
      <dsp:spPr>
        <a:xfrm>
          <a:off x="1517070" y="1356149"/>
          <a:ext cx="8343123" cy="489432"/>
        </a:xfrm>
        <a:custGeom>
          <a:avLst/>
          <a:gdLst/>
          <a:ahLst/>
          <a:cxnLst/>
          <a:rect l="0" t="0" r="0" b="0"/>
          <a:pathLst>
            <a:path>
              <a:moveTo>
                <a:pt x="8343123" y="0"/>
              </a:moveTo>
              <a:lnTo>
                <a:pt x="8343123" y="261816"/>
              </a:lnTo>
              <a:lnTo>
                <a:pt x="0" y="261816"/>
              </a:lnTo>
              <a:lnTo>
                <a:pt x="0" y="489432"/>
              </a:lnTo>
            </a:path>
          </a:pathLst>
        </a:custGeom>
        <a:noFill/>
        <a:ln w="6350" cap="flat" cmpd="sng" algn="ctr">
          <a:solidFill>
            <a:schemeClr val="accent5">
              <a:hueOff val="3419318"/>
              <a:satOff val="-5512"/>
              <a:lumOff val="235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479649" y="1598265"/>
        <a:ext cx="417965" cy="5200"/>
      </dsp:txXfrm>
    </dsp:sp>
    <dsp:sp modelId="{47E597F4-EBA1-497F-A6A8-7577BBC9C0AE}">
      <dsp:nvSpPr>
        <dsp:cNvPr id="0" name=""/>
        <dsp:cNvSpPr/>
      </dsp:nvSpPr>
      <dsp:spPr>
        <a:xfrm>
          <a:off x="8729689" y="1343"/>
          <a:ext cx="2261009" cy="1356605"/>
        </a:xfrm>
        <a:prstGeom prst="rect">
          <a:avLst/>
        </a:prstGeom>
        <a:gradFill rotWithShape="0">
          <a:gsLst>
            <a:gs pos="0">
              <a:schemeClr val="accent5">
                <a:hueOff val="3108471"/>
                <a:satOff val="-5011"/>
                <a:lumOff val="213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3108471"/>
                <a:satOff val="-5011"/>
                <a:lumOff val="213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3108471"/>
                <a:satOff val="-5011"/>
                <a:lumOff val="213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Создание реестра ресурсов</a:t>
          </a:r>
        </a:p>
      </dsp:txBody>
      <dsp:txXfrm>
        <a:off x="8729689" y="1343"/>
        <a:ext cx="2261009" cy="1356605"/>
      </dsp:txXfrm>
    </dsp:sp>
    <dsp:sp modelId="{3102C174-8AEA-4399-B99E-9277E91AE607}">
      <dsp:nvSpPr>
        <dsp:cNvPr id="0" name=""/>
        <dsp:cNvSpPr/>
      </dsp:nvSpPr>
      <dsp:spPr>
        <a:xfrm>
          <a:off x="2645774" y="2510564"/>
          <a:ext cx="4894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9432" y="45720"/>
              </a:lnTo>
            </a:path>
          </a:pathLst>
        </a:custGeom>
        <a:noFill/>
        <a:ln w="6350" cap="flat" cmpd="sng" algn="ctr">
          <a:solidFill>
            <a:schemeClr val="accent5">
              <a:hueOff val="4559090"/>
              <a:satOff val="-7349"/>
              <a:lumOff val="313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877490" y="2553683"/>
        <a:ext cx="26001" cy="5200"/>
      </dsp:txXfrm>
    </dsp:sp>
    <dsp:sp modelId="{FF14F298-205D-4116-804F-20BFCD1BBC7A}">
      <dsp:nvSpPr>
        <dsp:cNvPr id="0" name=""/>
        <dsp:cNvSpPr/>
      </dsp:nvSpPr>
      <dsp:spPr>
        <a:xfrm>
          <a:off x="386565" y="1877981"/>
          <a:ext cx="2261009" cy="1356605"/>
        </a:xfrm>
        <a:prstGeom prst="rect">
          <a:avLst/>
        </a:prstGeom>
        <a:gradFill rotWithShape="0">
          <a:gsLst>
            <a:gs pos="0">
              <a:schemeClr val="accent5">
                <a:hueOff val="4144628"/>
                <a:satOff val="-6681"/>
                <a:lumOff val="285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4144628"/>
                <a:satOff val="-6681"/>
                <a:lumOff val="285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4144628"/>
                <a:satOff val="-6681"/>
                <a:lumOff val="285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Обучение руководства</a:t>
          </a:r>
        </a:p>
      </dsp:txBody>
      <dsp:txXfrm>
        <a:off x="386565" y="1877981"/>
        <a:ext cx="2261009" cy="1356605"/>
      </dsp:txXfrm>
    </dsp:sp>
    <dsp:sp modelId="{E3611676-1326-4621-AE92-CB5B7E2B6B66}">
      <dsp:nvSpPr>
        <dsp:cNvPr id="0" name=""/>
        <dsp:cNvSpPr/>
      </dsp:nvSpPr>
      <dsp:spPr>
        <a:xfrm>
          <a:off x="5426815" y="2510564"/>
          <a:ext cx="4894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9432" y="45720"/>
              </a:lnTo>
            </a:path>
          </a:pathLst>
        </a:custGeom>
        <a:noFill/>
        <a:ln w="6350" cap="flat" cmpd="sng" algn="ctr">
          <a:solidFill>
            <a:schemeClr val="accent5">
              <a:hueOff val="5698863"/>
              <a:satOff val="-9186"/>
              <a:lumOff val="392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658531" y="2553683"/>
        <a:ext cx="26001" cy="5200"/>
      </dsp:txXfrm>
    </dsp:sp>
    <dsp:sp modelId="{6F1A2EED-3959-48C3-9BA7-2798039CF135}">
      <dsp:nvSpPr>
        <dsp:cNvPr id="0" name=""/>
        <dsp:cNvSpPr/>
      </dsp:nvSpPr>
      <dsp:spPr>
        <a:xfrm>
          <a:off x="3167606" y="1877981"/>
          <a:ext cx="2261009" cy="1356605"/>
        </a:xfrm>
        <a:prstGeom prst="rect">
          <a:avLst/>
        </a:prstGeom>
        <a:gradFill rotWithShape="0">
          <a:gsLst>
            <a:gs pos="0">
              <a:schemeClr val="accent5">
                <a:hueOff val="5180785"/>
                <a:satOff val="-8351"/>
                <a:lumOff val="35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5180785"/>
                <a:satOff val="-8351"/>
                <a:lumOff val="35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5180785"/>
                <a:satOff val="-8351"/>
                <a:lumOff val="35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Разработка локального нормативного акта</a:t>
          </a:r>
        </a:p>
      </dsp:txBody>
      <dsp:txXfrm>
        <a:off x="3167606" y="1877981"/>
        <a:ext cx="2261009" cy="1356605"/>
      </dsp:txXfrm>
    </dsp:sp>
    <dsp:sp modelId="{674F8032-B043-40DA-BF7E-D3B943D6C8DC}">
      <dsp:nvSpPr>
        <dsp:cNvPr id="0" name=""/>
        <dsp:cNvSpPr/>
      </dsp:nvSpPr>
      <dsp:spPr>
        <a:xfrm>
          <a:off x="8207857" y="2510564"/>
          <a:ext cx="4894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9432" y="45720"/>
              </a:lnTo>
            </a:path>
          </a:pathLst>
        </a:custGeom>
        <a:noFill/>
        <a:ln w="6350" cap="flat" cmpd="sng" algn="ctr">
          <a:solidFill>
            <a:schemeClr val="accent5">
              <a:hueOff val="6838636"/>
              <a:satOff val="-11023"/>
              <a:lumOff val="470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8439572" y="2553683"/>
        <a:ext cx="26001" cy="5200"/>
      </dsp:txXfrm>
    </dsp:sp>
    <dsp:sp modelId="{D62A96A2-1792-4C8F-A6DB-E19C77530180}">
      <dsp:nvSpPr>
        <dsp:cNvPr id="0" name=""/>
        <dsp:cNvSpPr/>
      </dsp:nvSpPr>
      <dsp:spPr>
        <a:xfrm>
          <a:off x="5948648" y="1877981"/>
          <a:ext cx="2261009" cy="1356605"/>
        </a:xfrm>
        <a:prstGeom prst="rect">
          <a:avLst/>
        </a:prstGeom>
        <a:gradFill rotWithShape="0">
          <a:gsLst>
            <a:gs pos="0">
              <a:schemeClr val="accent5">
                <a:hueOff val="6216942"/>
                <a:satOff val="-10021"/>
                <a:lumOff val="427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6216942"/>
                <a:satOff val="-10021"/>
                <a:lumOff val="427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6216942"/>
                <a:satOff val="-10021"/>
                <a:lumOff val="427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Разработка должностных обязанностей</a:t>
          </a:r>
        </a:p>
      </dsp:txBody>
      <dsp:txXfrm>
        <a:off x="5948648" y="1877981"/>
        <a:ext cx="2261009" cy="1356605"/>
      </dsp:txXfrm>
    </dsp:sp>
    <dsp:sp modelId="{6826A619-37D8-46E3-91A8-EE5FF2D7A231}">
      <dsp:nvSpPr>
        <dsp:cNvPr id="0" name=""/>
        <dsp:cNvSpPr/>
      </dsp:nvSpPr>
      <dsp:spPr>
        <a:xfrm>
          <a:off x="1517070" y="3232786"/>
          <a:ext cx="8343123" cy="489432"/>
        </a:xfrm>
        <a:custGeom>
          <a:avLst/>
          <a:gdLst/>
          <a:ahLst/>
          <a:cxnLst/>
          <a:rect l="0" t="0" r="0" b="0"/>
          <a:pathLst>
            <a:path>
              <a:moveTo>
                <a:pt x="8343123" y="0"/>
              </a:moveTo>
              <a:lnTo>
                <a:pt x="8343123" y="261816"/>
              </a:lnTo>
              <a:lnTo>
                <a:pt x="0" y="261816"/>
              </a:lnTo>
              <a:lnTo>
                <a:pt x="0" y="489432"/>
              </a:lnTo>
            </a:path>
          </a:pathLst>
        </a:custGeom>
        <a:noFill/>
        <a:ln w="6350" cap="flat" cmpd="sng" algn="ctr">
          <a:solidFill>
            <a:schemeClr val="accent5">
              <a:hueOff val="7978408"/>
              <a:satOff val="-12860"/>
              <a:lumOff val="549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479649" y="3474902"/>
        <a:ext cx="417965" cy="5200"/>
      </dsp:txXfrm>
    </dsp:sp>
    <dsp:sp modelId="{BFF2214D-8E33-455E-9C12-79FB286C5FE5}">
      <dsp:nvSpPr>
        <dsp:cNvPr id="0" name=""/>
        <dsp:cNvSpPr/>
      </dsp:nvSpPr>
      <dsp:spPr>
        <a:xfrm>
          <a:off x="8729689" y="1877981"/>
          <a:ext cx="2261009" cy="1356605"/>
        </a:xfrm>
        <a:prstGeom prst="rect">
          <a:avLst/>
        </a:prstGeom>
        <a:gradFill rotWithShape="0">
          <a:gsLst>
            <a:gs pos="0">
              <a:schemeClr val="accent5">
                <a:hueOff val="7253098"/>
                <a:satOff val="-11691"/>
                <a:lumOff val="499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7253098"/>
                <a:satOff val="-11691"/>
                <a:lumOff val="499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7253098"/>
                <a:satOff val="-11691"/>
                <a:lumOff val="499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Подбор кандидатов и прием их на работу</a:t>
          </a:r>
        </a:p>
      </dsp:txBody>
      <dsp:txXfrm>
        <a:off x="8729689" y="1877981"/>
        <a:ext cx="2261009" cy="1356605"/>
      </dsp:txXfrm>
    </dsp:sp>
    <dsp:sp modelId="{65C0D1CE-0E76-403F-9E6B-6C2134C74A0C}">
      <dsp:nvSpPr>
        <dsp:cNvPr id="0" name=""/>
        <dsp:cNvSpPr/>
      </dsp:nvSpPr>
      <dsp:spPr>
        <a:xfrm>
          <a:off x="2645774" y="4387201"/>
          <a:ext cx="4894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9432" y="45720"/>
              </a:lnTo>
            </a:path>
          </a:pathLst>
        </a:custGeom>
        <a:noFill/>
        <a:ln w="6350" cap="flat" cmpd="sng" algn="ctr">
          <a:solidFill>
            <a:schemeClr val="accent5">
              <a:hueOff val="9118181"/>
              <a:satOff val="-14698"/>
              <a:lumOff val="627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877490" y="4430321"/>
        <a:ext cx="26001" cy="5200"/>
      </dsp:txXfrm>
    </dsp:sp>
    <dsp:sp modelId="{9CE42B19-5AE1-4477-80B4-C8BEAAFE8E10}">
      <dsp:nvSpPr>
        <dsp:cNvPr id="0" name=""/>
        <dsp:cNvSpPr/>
      </dsp:nvSpPr>
      <dsp:spPr>
        <a:xfrm>
          <a:off x="386565" y="3754618"/>
          <a:ext cx="2261009" cy="1356605"/>
        </a:xfrm>
        <a:prstGeom prst="rect">
          <a:avLst/>
        </a:prstGeom>
        <a:gradFill rotWithShape="0">
          <a:gsLst>
            <a:gs pos="0">
              <a:schemeClr val="accent5">
                <a:hueOff val="8289255"/>
                <a:satOff val="-13361"/>
                <a:lumOff val="570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8289255"/>
                <a:satOff val="-13361"/>
                <a:lumOff val="570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8289255"/>
                <a:satOff val="-13361"/>
                <a:lumOff val="570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Обучение и аттестация персонала</a:t>
          </a:r>
        </a:p>
      </dsp:txBody>
      <dsp:txXfrm>
        <a:off x="386565" y="3754618"/>
        <a:ext cx="2261009" cy="1356605"/>
      </dsp:txXfrm>
    </dsp:sp>
    <dsp:sp modelId="{3ED5AC13-2EF5-444C-ADBC-A185807ED86B}">
      <dsp:nvSpPr>
        <dsp:cNvPr id="0" name=""/>
        <dsp:cNvSpPr/>
      </dsp:nvSpPr>
      <dsp:spPr>
        <a:xfrm>
          <a:off x="5426815" y="4387201"/>
          <a:ext cx="4894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9432" y="45720"/>
              </a:lnTo>
            </a:path>
          </a:pathLst>
        </a:custGeom>
        <a:noFill/>
        <a:ln w="6350" cap="flat" cmpd="sng" algn="ctr">
          <a:solidFill>
            <a:schemeClr val="accent5">
              <a:hueOff val="10257953"/>
              <a:satOff val="-16535"/>
              <a:lumOff val="705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658531" y="4430321"/>
        <a:ext cx="26001" cy="5200"/>
      </dsp:txXfrm>
    </dsp:sp>
    <dsp:sp modelId="{8D8F7A41-2772-4DA5-ACF9-B1B295A90E79}">
      <dsp:nvSpPr>
        <dsp:cNvPr id="0" name=""/>
        <dsp:cNvSpPr/>
      </dsp:nvSpPr>
      <dsp:spPr>
        <a:xfrm>
          <a:off x="3167606" y="3754618"/>
          <a:ext cx="2261009" cy="1356605"/>
        </a:xfrm>
        <a:prstGeom prst="rect">
          <a:avLst/>
        </a:prstGeom>
        <a:gradFill rotWithShape="0">
          <a:gsLst>
            <a:gs pos="0">
              <a:schemeClr val="accent5">
                <a:hueOff val="9325412"/>
                <a:satOff val="-15032"/>
                <a:lumOff val="641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9325412"/>
                <a:satOff val="-15032"/>
                <a:lumOff val="641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9325412"/>
                <a:satOff val="-15032"/>
                <a:lumOff val="641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Разработка форм отчетности</a:t>
          </a:r>
        </a:p>
      </dsp:txBody>
      <dsp:txXfrm>
        <a:off x="3167606" y="3754618"/>
        <a:ext cx="2261009" cy="1356605"/>
      </dsp:txXfrm>
    </dsp:sp>
    <dsp:sp modelId="{67AF9AF4-47B4-42FA-B2D9-B52A968F3B46}">
      <dsp:nvSpPr>
        <dsp:cNvPr id="0" name=""/>
        <dsp:cNvSpPr/>
      </dsp:nvSpPr>
      <dsp:spPr>
        <a:xfrm>
          <a:off x="8207857" y="4387201"/>
          <a:ext cx="4894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9432" y="45720"/>
              </a:lnTo>
            </a:path>
          </a:pathLst>
        </a:custGeom>
        <a:noFill/>
        <a:ln w="6350" cap="flat" cmpd="sng" algn="ctr">
          <a:solidFill>
            <a:schemeClr val="accent5">
              <a:hueOff val="11397726"/>
              <a:satOff val="-18372"/>
              <a:lumOff val="784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8439572" y="4430321"/>
        <a:ext cx="26001" cy="5200"/>
      </dsp:txXfrm>
    </dsp:sp>
    <dsp:sp modelId="{27CFD724-EBAA-4101-B734-4A4E07B96A18}">
      <dsp:nvSpPr>
        <dsp:cNvPr id="0" name=""/>
        <dsp:cNvSpPr/>
      </dsp:nvSpPr>
      <dsp:spPr>
        <a:xfrm>
          <a:off x="5948648" y="3754618"/>
          <a:ext cx="2261009" cy="1356605"/>
        </a:xfrm>
        <a:prstGeom prst="rect">
          <a:avLst/>
        </a:prstGeom>
        <a:gradFill rotWithShape="0">
          <a:gsLst>
            <a:gs pos="0">
              <a:schemeClr val="accent5">
                <a:hueOff val="10361570"/>
                <a:satOff val="-16702"/>
                <a:lumOff val="713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10361570"/>
                <a:satOff val="-16702"/>
                <a:lumOff val="713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10361570"/>
                <a:satOff val="-16702"/>
                <a:lumOff val="713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Внедрение в эксплуатацию</a:t>
          </a:r>
        </a:p>
      </dsp:txBody>
      <dsp:txXfrm>
        <a:off x="5948648" y="3754618"/>
        <a:ext cx="2261009" cy="1356605"/>
      </dsp:txXfrm>
    </dsp:sp>
    <dsp:sp modelId="{21DCD44B-FD1D-4D0C-A584-5C21D8818493}">
      <dsp:nvSpPr>
        <dsp:cNvPr id="0" name=""/>
        <dsp:cNvSpPr/>
      </dsp:nvSpPr>
      <dsp:spPr>
        <a:xfrm>
          <a:off x="8729689" y="3754618"/>
          <a:ext cx="2261009" cy="1356605"/>
        </a:xfrm>
        <a:prstGeom prst="rect">
          <a:avLst/>
        </a:prstGeom>
        <a:gradFill rotWithShape="0">
          <a:gsLst>
            <a:gs pos="0">
              <a:schemeClr val="accent5">
                <a:hueOff val="11397726"/>
                <a:satOff val="-18372"/>
                <a:lumOff val="784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11397726"/>
                <a:satOff val="-18372"/>
                <a:lumOff val="784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11397726"/>
                <a:satOff val="-18372"/>
                <a:lumOff val="784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Сопровождение проектного офиса</a:t>
          </a:r>
        </a:p>
      </dsp:txBody>
      <dsp:txXfrm>
        <a:off x="8729689" y="3754618"/>
        <a:ext cx="2261009" cy="13566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03A48-EFBD-48DE-A3D1-99B517641665}">
      <dsp:nvSpPr>
        <dsp:cNvPr id="0" name=""/>
        <dsp:cNvSpPr/>
      </dsp:nvSpPr>
      <dsp:spPr>
        <a:xfrm>
          <a:off x="719786" y="74764"/>
          <a:ext cx="10009699" cy="1455691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254000" bIns="23109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u="sng" kern="1200" dirty="0"/>
            <a:t>1) формирование</a:t>
          </a:r>
        </a:p>
      </dsp:txBody>
      <dsp:txXfrm>
        <a:off x="719786" y="438687"/>
        <a:ext cx="9645776" cy="727845"/>
      </dsp:txXfrm>
    </dsp:sp>
    <dsp:sp modelId="{8B621FFE-C920-4691-83DF-8F79F0DF2AFB}">
      <dsp:nvSpPr>
        <dsp:cNvPr id="0" name=""/>
        <dsp:cNvSpPr/>
      </dsp:nvSpPr>
      <dsp:spPr>
        <a:xfrm>
          <a:off x="719786" y="1195432"/>
          <a:ext cx="1849992" cy="26728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Составление положений, должностных инструкций, утверждение условий работы и оплаты труда. Создание базы данных.</a:t>
          </a:r>
        </a:p>
      </dsp:txBody>
      <dsp:txXfrm>
        <a:off x="719786" y="1195432"/>
        <a:ext cx="1849992" cy="2672882"/>
      </dsp:txXfrm>
    </dsp:sp>
    <dsp:sp modelId="{151CF0C8-CDC4-4F06-AB35-499D66A8C66E}">
      <dsp:nvSpPr>
        <dsp:cNvPr id="0" name=""/>
        <dsp:cNvSpPr/>
      </dsp:nvSpPr>
      <dsp:spPr>
        <a:xfrm>
          <a:off x="2569578" y="560181"/>
          <a:ext cx="8159907" cy="1455691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3">
                <a:hueOff val="-208034"/>
                <a:satOff val="-1984"/>
                <a:lumOff val="98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-208034"/>
                <a:satOff val="-1984"/>
                <a:lumOff val="98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-208034"/>
                <a:satOff val="-1984"/>
                <a:lumOff val="98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254000" bIns="23109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u="sng" kern="1200" dirty="0"/>
            <a:t>2) накопление опыта</a:t>
          </a:r>
        </a:p>
      </dsp:txBody>
      <dsp:txXfrm>
        <a:off x="2569578" y="924104"/>
        <a:ext cx="7795984" cy="727845"/>
      </dsp:txXfrm>
    </dsp:sp>
    <dsp:sp modelId="{082DE429-D1DE-453D-A02E-98A373FCD803}">
      <dsp:nvSpPr>
        <dsp:cNvPr id="0" name=""/>
        <dsp:cNvSpPr/>
      </dsp:nvSpPr>
      <dsp:spPr>
        <a:xfrm>
          <a:off x="2569578" y="1680850"/>
          <a:ext cx="1849992" cy="26728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08034"/>
              <a:satOff val="-1984"/>
              <a:lumOff val="98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Завершение процесса формирования баз данных, переход к контрольной функции относительно распределения ресурсов.</a:t>
          </a:r>
        </a:p>
      </dsp:txBody>
      <dsp:txXfrm>
        <a:off x="2569578" y="1680850"/>
        <a:ext cx="1849992" cy="2672882"/>
      </dsp:txXfrm>
    </dsp:sp>
    <dsp:sp modelId="{4162DE13-7C6E-4293-870A-BDB69D7672F4}">
      <dsp:nvSpPr>
        <dsp:cNvPr id="0" name=""/>
        <dsp:cNvSpPr/>
      </dsp:nvSpPr>
      <dsp:spPr>
        <a:xfrm>
          <a:off x="4419371" y="1045598"/>
          <a:ext cx="6310114" cy="1455691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3">
                <a:hueOff val="-416068"/>
                <a:satOff val="-3968"/>
                <a:lumOff val="195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-416068"/>
                <a:satOff val="-3968"/>
                <a:lumOff val="195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-416068"/>
                <a:satOff val="-3968"/>
                <a:lumOff val="195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254000" bIns="23109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u="sng" kern="1200" dirty="0"/>
            <a:t>3) анализ деятельности</a:t>
          </a:r>
        </a:p>
      </dsp:txBody>
      <dsp:txXfrm>
        <a:off x="4419371" y="1409521"/>
        <a:ext cx="5946191" cy="727845"/>
      </dsp:txXfrm>
    </dsp:sp>
    <dsp:sp modelId="{752E870A-5DFE-4757-9DAE-FC265CD829CD}">
      <dsp:nvSpPr>
        <dsp:cNvPr id="0" name=""/>
        <dsp:cNvSpPr/>
      </dsp:nvSpPr>
      <dsp:spPr>
        <a:xfrm>
          <a:off x="4419371" y="2166267"/>
          <a:ext cx="1849992" cy="26728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416068"/>
              <a:satOff val="-3968"/>
              <a:lumOff val="195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Передача накопленного опыта работы с проектами, доработка нормативная база. Аудит и проверки приоритетных направлений. </a:t>
          </a:r>
        </a:p>
      </dsp:txBody>
      <dsp:txXfrm>
        <a:off x="4419371" y="2166267"/>
        <a:ext cx="1849992" cy="2672882"/>
      </dsp:txXfrm>
    </dsp:sp>
    <dsp:sp modelId="{57EA3599-6359-4923-B5E7-8A11DB4ECB4F}">
      <dsp:nvSpPr>
        <dsp:cNvPr id="0" name=""/>
        <dsp:cNvSpPr/>
      </dsp:nvSpPr>
      <dsp:spPr>
        <a:xfrm>
          <a:off x="6270164" y="1531016"/>
          <a:ext cx="4459321" cy="1455691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3">
                <a:hueOff val="-624102"/>
                <a:satOff val="-5952"/>
                <a:lumOff val="293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-624102"/>
                <a:satOff val="-5952"/>
                <a:lumOff val="293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-624102"/>
                <a:satOff val="-5952"/>
                <a:lumOff val="293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254000" bIns="23109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u="sng" kern="1200" dirty="0"/>
            <a:t>4) развитие</a:t>
          </a:r>
        </a:p>
      </dsp:txBody>
      <dsp:txXfrm>
        <a:off x="6270164" y="1894939"/>
        <a:ext cx="4095398" cy="727845"/>
      </dsp:txXfrm>
    </dsp:sp>
    <dsp:sp modelId="{0A72812C-CC47-42DE-8907-5BE4074ABE43}">
      <dsp:nvSpPr>
        <dsp:cNvPr id="0" name=""/>
        <dsp:cNvSpPr/>
      </dsp:nvSpPr>
      <dsp:spPr>
        <a:xfrm>
          <a:off x="6270164" y="2651685"/>
          <a:ext cx="1849992" cy="26728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624102"/>
              <a:satOff val="-5952"/>
              <a:lumOff val="293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 крупных компаниях может создаваться несколько проектных офисов разного уровня в зависимости от типа заданий и специализации.</a:t>
          </a:r>
        </a:p>
      </dsp:txBody>
      <dsp:txXfrm>
        <a:off x="6270164" y="2651685"/>
        <a:ext cx="1849992" cy="2672882"/>
      </dsp:txXfrm>
    </dsp:sp>
    <dsp:sp modelId="{F54DDA92-61C4-4E02-B488-2B187D228929}">
      <dsp:nvSpPr>
        <dsp:cNvPr id="0" name=""/>
        <dsp:cNvSpPr/>
      </dsp:nvSpPr>
      <dsp:spPr>
        <a:xfrm>
          <a:off x="8119957" y="2016433"/>
          <a:ext cx="2609528" cy="1455691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3">
                <a:hueOff val="-832136"/>
                <a:satOff val="-7936"/>
                <a:lumOff val="391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-832136"/>
                <a:satOff val="-7936"/>
                <a:lumOff val="391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-832136"/>
                <a:satOff val="-7936"/>
                <a:lumOff val="391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254000" bIns="23109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u="sng" kern="1200" dirty="0"/>
            <a:t>5) стратегическое управление</a:t>
          </a:r>
        </a:p>
      </dsp:txBody>
      <dsp:txXfrm>
        <a:off x="8119957" y="2380356"/>
        <a:ext cx="2245605" cy="727845"/>
      </dsp:txXfrm>
    </dsp:sp>
    <dsp:sp modelId="{05860426-7F79-4B50-A6F7-43861BDEE13C}">
      <dsp:nvSpPr>
        <dsp:cNvPr id="0" name=""/>
        <dsp:cNvSpPr/>
      </dsp:nvSpPr>
      <dsp:spPr>
        <a:xfrm>
          <a:off x="8119957" y="3137102"/>
          <a:ext cx="1849992" cy="26728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832136"/>
              <a:satOff val="-7936"/>
              <a:lumOff val="391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Свойственно организациям, способным формировать целые портфели программ и формулировать собственную инвестиционную политику.</a:t>
          </a:r>
        </a:p>
      </dsp:txBody>
      <dsp:txXfrm>
        <a:off x="8119957" y="3137102"/>
        <a:ext cx="1849992" cy="26728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0CC30-0EA0-4EF6-95BA-CA0802A9AC08}">
      <dsp:nvSpPr>
        <dsp:cNvPr id="0" name=""/>
        <dsp:cNvSpPr/>
      </dsp:nvSpPr>
      <dsp:spPr>
        <a:xfrm>
          <a:off x="1344" y="128905"/>
          <a:ext cx="2622508" cy="2622508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4325" tIns="22860" rIns="144325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куратор проекта</a:t>
          </a:r>
        </a:p>
      </dsp:txBody>
      <dsp:txXfrm>
        <a:off x="385401" y="512962"/>
        <a:ext cx="1854394" cy="1854394"/>
      </dsp:txXfrm>
    </dsp:sp>
    <dsp:sp modelId="{172FCBFE-1D0C-4CEE-BD46-70A8D06ED82E}">
      <dsp:nvSpPr>
        <dsp:cNvPr id="0" name=""/>
        <dsp:cNvSpPr/>
      </dsp:nvSpPr>
      <dsp:spPr>
        <a:xfrm>
          <a:off x="2099351" y="128905"/>
          <a:ext cx="2622508" cy="2622508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-4208824"/>
                <a:satOff val="5000"/>
                <a:lumOff val="-303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alpha val="50000"/>
                <a:hueOff val="-4208824"/>
                <a:satOff val="5000"/>
                <a:lumOff val="-303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alpha val="50000"/>
                <a:hueOff val="-4208824"/>
                <a:satOff val="5000"/>
                <a:lumOff val="-303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4325" tIns="22860" rIns="144325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главный менеджер проекта </a:t>
          </a:r>
        </a:p>
      </dsp:txBody>
      <dsp:txXfrm>
        <a:off x="2483408" y="512962"/>
        <a:ext cx="1854394" cy="1854394"/>
      </dsp:txXfrm>
    </dsp:sp>
    <dsp:sp modelId="{DB7B6EFA-8545-4389-9518-32D336E835C3}">
      <dsp:nvSpPr>
        <dsp:cNvPr id="0" name=""/>
        <dsp:cNvSpPr/>
      </dsp:nvSpPr>
      <dsp:spPr>
        <a:xfrm>
          <a:off x="4197357" y="128905"/>
          <a:ext cx="2622508" cy="2622508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-8417649"/>
                <a:satOff val="10000"/>
                <a:lumOff val="-607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alpha val="50000"/>
                <a:hueOff val="-8417649"/>
                <a:satOff val="10000"/>
                <a:lumOff val="-607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alpha val="50000"/>
                <a:hueOff val="-8417649"/>
                <a:satOff val="10000"/>
                <a:lumOff val="-607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4325" tIns="22860" rIns="144325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менеджер по подготовке документации и отчетности</a:t>
          </a:r>
        </a:p>
      </dsp:txBody>
      <dsp:txXfrm>
        <a:off x="4581414" y="512962"/>
        <a:ext cx="1854394" cy="1854394"/>
      </dsp:txXfrm>
    </dsp:sp>
    <dsp:sp modelId="{83828D38-44B9-4E37-A656-4389AD4136F7}">
      <dsp:nvSpPr>
        <dsp:cNvPr id="0" name=""/>
        <dsp:cNvSpPr/>
      </dsp:nvSpPr>
      <dsp:spPr>
        <a:xfrm>
          <a:off x="6295364" y="128905"/>
          <a:ext cx="2622508" cy="2622508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-12626473"/>
                <a:satOff val="15000"/>
                <a:lumOff val="-911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alpha val="50000"/>
                <a:hueOff val="-12626473"/>
                <a:satOff val="15000"/>
                <a:lumOff val="-911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alpha val="50000"/>
                <a:hueOff val="-12626473"/>
                <a:satOff val="15000"/>
                <a:lumOff val="-911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4325" tIns="22860" rIns="144325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специалист – системный администратор</a:t>
          </a:r>
        </a:p>
      </dsp:txBody>
      <dsp:txXfrm>
        <a:off x="6679421" y="512962"/>
        <a:ext cx="1854394" cy="1854394"/>
      </dsp:txXfrm>
    </dsp:sp>
    <dsp:sp modelId="{4A2D01AA-B6E9-4432-9365-F2373F42B97B}">
      <dsp:nvSpPr>
        <dsp:cNvPr id="0" name=""/>
        <dsp:cNvSpPr/>
      </dsp:nvSpPr>
      <dsp:spPr>
        <a:xfrm>
          <a:off x="8393370" y="128905"/>
          <a:ext cx="2622508" cy="2622508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-16835297"/>
                <a:satOff val="20000"/>
                <a:lumOff val="-1215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alpha val="50000"/>
                <a:hueOff val="-16835297"/>
                <a:satOff val="20000"/>
                <a:lumOff val="-1215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alpha val="50000"/>
                <a:hueOff val="-16835297"/>
                <a:satOff val="20000"/>
                <a:lumOff val="-1215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4325" tIns="22860" rIns="144325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менеджер по подбору и обучению персонала</a:t>
          </a:r>
        </a:p>
      </dsp:txBody>
      <dsp:txXfrm>
        <a:off x="8777427" y="512962"/>
        <a:ext cx="1854394" cy="18543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0CC30-0EA0-4EF6-95BA-CA0802A9AC08}">
      <dsp:nvSpPr>
        <dsp:cNvPr id="0" name=""/>
        <dsp:cNvSpPr/>
      </dsp:nvSpPr>
      <dsp:spPr>
        <a:xfrm>
          <a:off x="1344" y="128905"/>
          <a:ext cx="2622508" cy="2622508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4325" tIns="22860" rIns="144325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менеджер по вопросам распределения техники</a:t>
          </a:r>
        </a:p>
      </dsp:txBody>
      <dsp:txXfrm>
        <a:off x="385401" y="512962"/>
        <a:ext cx="1854394" cy="1854394"/>
      </dsp:txXfrm>
    </dsp:sp>
    <dsp:sp modelId="{172FCBFE-1D0C-4CEE-BD46-70A8D06ED82E}">
      <dsp:nvSpPr>
        <dsp:cNvPr id="0" name=""/>
        <dsp:cNvSpPr/>
      </dsp:nvSpPr>
      <dsp:spPr>
        <a:xfrm>
          <a:off x="2099351" y="128905"/>
          <a:ext cx="2622508" cy="2622508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2849431"/>
                <a:satOff val="-4593"/>
                <a:lumOff val="19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50000"/>
                <a:hueOff val="2849431"/>
                <a:satOff val="-4593"/>
                <a:lumOff val="19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50000"/>
                <a:hueOff val="2849431"/>
                <a:satOff val="-4593"/>
                <a:lumOff val="19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4325" tIns="22860" rIns="144325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аудитор</a:t>
          </a:r>
        </a:p>
      </dsp:txBody>
      <dsp:txXfrm>
        <a:off x="2483408" y="512962"/>
        <a:ext cx="1854394" cy="1854394"/>
      </dsp:txXfrm>
    </dsp:sp>
    <dsp:sp modelId="{DB7B6EFA-8545-4389-9518-32D336E835C3}">
      <dsp:nvSpPr>
        <dsp:cNvPr id="0" name=""/>
        <dsp:cNvSpPr/>
      </dsp:nvSpPr>
      <dsp:spPr>
        <a:xfrm>
          <a:off x="4197357" y="128905"/>
          <a:ext cx="2622508" cy="2622508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5698863"/>
                <a:satOff val="-9186"/>
                <a:lumOff val="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50000"/>
                <a:hueOff val="5698863"/>
                <a:satOff val="-9186"/>
                <a:lumOff val="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50000"/>
                <a:hueOff val="5698863"/>
                <a:satOff val="-9186"/>
                <a:lumOff val="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4325" tIns="22860" rIns="144325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тренер</a:t>
          </a:r>
        </a:p>
      </dsp:txBody>
      <dsp:txXfrm>
        <a:off x="4581414" y="512962"/>
        <a:ext cx="1854394" cy="1854394"/>
      </dsp:txXfrm>
    </dsp:sp>
    <dsp:sp modelId="{83828D38-44B9-4E37-A656-4389AD4136F7}">
      <dsp:nvSpPr>
        <dsp:cNvPr id="0" name=""/>
        <dsp:cNvSpPr/>
      </dsp:nvSpPr>
      <dsp:spPr>
        <a:xfrm>
          <a:off x="6295364" y="128905"/>
          <a:ext cx="2622508" cy="2622508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8548294"/>
                <a:satOff val="-13779"/>
                <a:lumOff val="588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50000"/>
                <a:hueOff val="8548294"/>
                <a:satOff val="-13779"/>
                <a:lumOff val="588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50000"/>
                <a:hueOff val="8548294"/>
                <a:satOff val="-13779"/>
                <a:lumOff val="588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4325" tIns="22860" rIns="144325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специалист по закупкам и управлению ресурсами</a:t>
          </a:r>
        </a:p>
      </dsp:txBody>
      <dsp:txXfrm>
        <a:off x="6679421" y="512962"/>
        <a:ext cx="1854394" cy="1854394"/>
      </dsp:txXfrm>
    </dsp:sp>
    <dsp:sp modelId="{4A2D01AA-B6E9-4432-9365-F2373F42B97B}">
      <dsp:nvSpPr>
        <dsp:cNvPr id="0" name=""/>
        <dsp:cNvSpPr/>
      </dsp:nvSpPr>
      <dsp:spPr>
        <a:xfrm>
          <a:off x="8393370" y="128905"/>
          <a:ext cx="2622508" cy="2622508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11397726"/>
                <a:satOff val="-18372"/>
                <a:lumOff val="784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50000"/>
                <a:hueOff val="11397726"/>
                <a:satOff val="-18372"/>
                <a:lumOff val="784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50000"/>
                <a:hueOff val="11397726"/>
                <a:satOff val="-18372"/>
                <a:lumOff val="784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4325" tIns="22860" rIns="144325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специалист по управлению портфелями инициатив</a:t>
          </a:r>
        </a:p>
      </dsp:txBody>
      <dsp:txXfrm>
        <a:off x="8777427" y="512962"/>
        <a:ext cx="1854394" cy="18543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4DFAF-81D0-4B3D-A961-9C61C4836E0E}">
      <dsp:nvSpPr>
        <dsp:cNvPr id="0" name=""/>
        <dsp:cNvSpPr/>
      </dsp:nvSpPr>
      <dsp:spPr>
        <a:xfrm>
          <a:off x="5343693" y="1063115"/>
          <a:ext cx="3646054" cy="4863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1458"/>
              </a:lnTo>
              <a:lnTo>
                <a:pt x="3646054" y="331458"/>
              </a:lnTo>
              <a:lnTo>
                <a:pt x="3646054" y="486387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1D7CA-DCE3-4AA4-820C-107A821AEB5A}">
      <dsp:nvSpPr>
        <dsp:cNvPr id="0" name=""/>
        <dsp:cNvSpPr/>
      </dsp:nvSpPr>
      <dsp:spPr>
        <a:xfrm>
          <a:off x="5297973" y="1063115"/>
          <a:ext cx="91440" cy="4863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6387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1B046E-CE05-4183-BC0D-448C9117FC1A}">
      <dsp:nvSpPr>
        <dsp:cNvPr id="0" name=""/>
        <dsp:cNvSpPr/>
      </dsp:nvSpPr>
      <dsp:spPr>
        <a:xfrm>
          <a:off x="1697639" y="1063115"/>
          <a:ext cx="3646054" cy="486387"/>
        </a:xfrm>
        <a:custGeom>
          <a:avLst/>
          <a:gdLst/>
          <a:ahLst/>
          <a:cxnLst/>
          <a:rect l="0" t="0" r="0" b="0"/>
          <a:pathLst>
            <a:path>
              <a:moveTo>
                <a:pt x="3646054" y="0"/>
              </a:moveTo>
              <a:lnTo>
                <a:pt x="3646054" y="331458"/>
              </a:lnTo>
              <a:lnTo>
                <a:pt x="0" y="331458"/>
              </a:lnTo>
              <a:lnTo>
                <a:pt x="0" y="486387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B51CEA-DF2B-4D9B-9B76-A28E2DE27F2E}">
      <dsp:nvSpPr>
        <dsp:cNvPr id="0" name=""/>
        <dsp:cNvSpPr/>
      </dsp:nvSpPr>
      <dsp:spPr>
        <a:xfrm>
          <a:off x="4072315" y="1145"/>
          <a:ext cx="2542756" cy="1061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1AA67B5-747A-4B88-86CB-4878968E2A0A}">
      <dsp:nvSpPr>
        <dsp:cNvPr id="0" name=""/>
        <dsp:cNvSpPr/>
      </dsp:nvSpPr>
      <dsp:spPr>
        <a:xfrm>
          <a:off x="4258136" y="177675"/>
          <a:ext cx="2542756" cy="1061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Проектный офис</a:t>
          </a:r>
        </a:p>
      </dsp:txBody>
      <dsp:txXfrm>
        <a:off x="4289240" y="208779"/>
        <a:ext cx="2480548" cy="999761"/>
      </dsp:txXfrm>
    </dsp:sp>
    <dsp:sp modelId="{58F679EC-07EB-42F0-9F92-20B3E7283389}">
      <dsp:nvSpPr>
        <dsp:cNvPr id="0" name=""/>
        <dsp:cNvSpPr/>
      </dsp:nvSpPr>
      <dsp:spPr>
        <a:xfrm>
          <a:off x="60433" y="1549502"/>
          <a:ext cx="3274411" cy="1061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3D29ACA-E703-49B7-872C-446DC417AB66}">
      <dsp:nvSpPr>
        <dsp:cNvPr id="0" name=""/>
        <dsp:cNvSpPr/>
      </dsp:nvSpPr>
      <dsp:spPr>
        <a:xfrm>
          <a:off x="246254" y="1726032"/>
          <a:ext cx="3274411" cy="1061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корпоративный</a:t>
          </a:r>
        </a:p>
      </dsp:txBody>
      <dsp:txXfrm>
        <a:off x="277358" y="1757136"/>
        <a:ext cx="3212203" cy="999761"/>
      </dsp:txXfrm>
    </dsp:sp>
    <dsp:sp modelId="{1C75F1B0-4895-451B-9D97-F761F35FCCED}">
      <dsp:nvSpPr>
        <dsp:cNvPr id="0" name=""/>
        <dsp:cNvSpPr/>
      </dsp:nvSpPr>
      <dsp:spPr>
        <a:xfrm>
          <a:off x="3706487" y="1549502"/>
          <a:ext cx="3274411" cy="1061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9A5CB63-BFBF-4482-914A-E95B845ED736}">
      <dsp:nvSpPr>
        <dsp:cNvPr id="0" name=""/>
        <dsp:cNvSpPr/>
      </dsp:nvSpPr>
      <dsp:spPr>
        <a:xfrm>
          <a:off x="3892309" y="1726032"/>
          <a:ext cx="3274411" cy="1061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управляющий</a:t>
          </a:r>
        </a:p>
      </dsp:txBody>
      <dsp:txXfrm>
        <a:off x="3923413" y="1757136"/>
        <a:ext cx="3212203" cy="999761"/>
      </dsp:txXfrm>
    </dsp:sp>
    <dsp:sp modelId="{8511C699-89EB-48F9-AFC4-0FF6DA4DC5AA}">
      <dsp:nvSpPr>
        <dsp:cNvPr id="0" name=""/>
        <dsp:cNvSpPr/>
      </dsp:nvSpPr>
      <dsp:spPr>
        <a:xfrm>
          <a:off x="7352541" y="1549502"/>
          <a:ext cx="3274411" cy="1061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DBE605E-7BB1-4C05-BD6B-AAB2C61FC63B}">
      <dsp:nvSpPr>
        <dsp:cNvPr id="0" name=""/>
        <dsp:cNvSpPr/>
      </dsp:nvSpPr>
      <dsp:spPr>
        <a:xfrm>
          <a:off x="7538363" y="1726032"/>
          <a:ext cx="3274411" cy="1061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администрирующий</a:t>
          </a:r>
        </a:p>
      </dsp:txBody>
      <dsp:txXfrm>
        <a:off x="7569467" y="1757136"/>
        <a:ext cx="3212203" cy="9997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F034F-5BFA-4456-A1DE-26FD465E9EFE}">
      <dsp:nvSpPr>
        <dsp:cNvPr id="0" name=""/>
        <dsp:cNvSpPr/>
      </dsp:nvSpPr>
      <dsp:spPr>
        <a:xfrm>
          <a:off x="536712" y="844"/>
          <a:ext cx="3175440" cy="14684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правильная расстановка приоритетов и сокращение инициатив, не соответствующих направлению бизнеса компании</a:t>
          </a:r>
        </a:p>
      </dsp:txBody>
      <dsp:txXfrm>
        <a:off x="536712" y="844"/>
        <a:ext cx="3175440" cy="1468456"/>
      </dsp:txXfrm>
    </dsp:sp>
    <dsp:sp modelId="{92F43B13-B332-49AB-8752-3687D4B63BE5}">
      <dsp:nvSpPr>
        <dsp:cNvPr id="0" name=""/>
        <dsp:cNvSpPr/>
      </dsp:nvSpPr>
      <dsp:spPr>
        <a:xfrm>
          <a:off x="3956895" y="844"/>
          <a:ext cx="3175440" cy="146845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концентрация сил на самых перспективных мероприятиях</a:t>
          </a:r>
        </a:p>
      </dsp:txBody>
      <dsp:txXfrm>
        <a:off x="3956895" y="844"/>
        <a:ext cx="3175440" cy="1468456"/>
      </dsp:txXfrm>
    </dsp:sp>
    <dsp:sp modelId="{198551CB-C82C-457A-8E02-0CABCE799B51}">
      <dsp:nvSpPr>
        <dsp:cNvPr id="0" name=""/>
        <dsp:cNvSpPr/>
      </dsp:nvSpPr>
      <dsp:spPr>
        <a:xfrm>
          <a:off x="7377078" y="844"/>
          <a:ext cx="3175440" cy="146845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прозрачное разделение полномочий и ответственности за полученные результаты</a:t>
          </a:r>
        </a:p>
      </dsp:txBody>
      <dsp:txXfrm>
        <a:off x="7377078" y="844"/>
        <a:ext cx="3175440" cy="1468456"/>
      </dsp:txXfrm>
    </dsp:sp>
    <dsp:sp modelId="{C29D1497-DAEE-4ED6-8072-790A52742AEC}">
      <dsp:nvSpPr>
        <dsp:cNvPr id="0" name=""/>
        <dsp:cNvSpPr/>
      </dsp:nvSpPr>
      <dsp:spPr>
        <a:xfrm>
          <a:off x="536712" y="1714044"/>
          <a:ext cx="3175440" cy="146845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повышение процента успешных проектов, сокращение затрат и уменьшение сроков реализации</a:t>
          </a:r>
        </a:p>
      </dsp:txBody>
      <dsp:txXfrm>
        <a:off x="536712" y="1714044"/>
        <a:ext cx="3175440" cy="1468456"/>
      </dsp:txXfrm>
    </dsp:sp>
    <dsp:sp modelId="{F24B618F-7CD5-4B24-BF19-4BF860087835}">
      <dsp:nvSpPr>
        <dsp:cNvPr id="0" name=""/>
        <dsp:cNvSpPr/>
      </dsp:nvSpPr>
      <dsp:spPr>
        <a:xfrm>
          <a:off x="3956895" y="1714044"/>
          <a:ext cx="3175440" cy="146845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унификация и стандартизация всех процессов</a:t>
          </a:r>
        </a:p>
      </dsp:txBody>
      <dsp:txXfrm>
        <a:off x="3956895" y="1714044"/>
        <a:ext cx="3175440" cy="1468456"/>
      </dsp:txXfrm>
    </dsp:sp>
    <dsp:sp modelId="{23418555-A820-45D2-A461-21A71DCB0CDD}">
      <dsp:nvSpPr>
        <dsp:cNvPr id="0" name=""/>
        <dsp:cNvSpPr/>
      </dsp:nvSpPr>
      <dsp:spPr>
        <a:xfrm>
          <a:off x="7377078" y="1714044"/>
          <a:ext cx="3175440" cy="14684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точный учет и более рациональное использование имеющихся ресурсов, что ведет к их экономии</a:t>
          </a:r>
        </a:p>
      </dsp:txBody>
      <dsp:txXfrm>
        <a:off x="7377078" y="1714044"/>
        <a:ext cx="3175440" cy="1468456"/>
      </dsp:txXfrm>
    </dsp:sp>
    <dsp:sp modelId="{62B051D0-D8C8-418B-AACB-ECA6E18639AD}">
      <dsp:nvSpPr>
        <dsp:cNvPr id="0" name=""/>
        <dsp:cNvSpPr/>
      </dsp:nvSpPr>
      <dsp:spPr>
        <a:xfrm>
          <a:off x="536712" y="3427243"/>
          <a:ext cx="3175440" cy="146845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эффективный контроль за ходом продвижения работ</a:t>
          </a:r>
        </a:p>
      </dsp:txBody>
      <dsp:txXfrm>
        <a:off x="536712" y="3427243"/>
        <a:ext cx="3175440" cy="1468456"/>
      </dsp:txXfrm>
    </dsp:sp>
    <dsp:sp modelId="{C943F75C-2158-4439-8012-B9DAD214CA0C}">
      <dsp:nvSpPr>
        <dsp:cNvPr id="0" name=""/>
        <dsp:cNvSpPr/>
      </dsp:nvSpPr>
      <dsp:spPr>
        <a:xfrm>
          <a:off x="3956895" y="3427243"/>
          <a:ext cx="3175440" cy="146845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улучшение коммуникации между всеми участниками мероприятия, упрощение ведения документации и доступа к требуемой информации</a:t>
          </a:r>
        </a:p>
      </dsp:txBody>
      <dsp:txXfrm>
        <a:off x="3956895" y="3427243"/>
        <a:ext cx="3175440" cy="1468456"/>
      </dsp:txXfrm>
    </dsp:sp>
    <dsp:sp modelId="{71A18493-BF7A-4EC7-84D8-90EDAC1E16ED}">
      <dsp:nvSpPr>
        <dsp:cNvPr id="0" name=""/>
        <dsp:cNvSpPr/>
      </dsp:nvSpPr>
      <dsp:spPr>
        <a:xfrm>
          <a:off x="7377078" y="3427243"/>
          <a:ext cx="3175440" cy="146845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повышение профессионального уровня сотрудников</a:t>
          </a:r>
        </a:p>
      </dsp:txBody>
      <dsp:txXfrm>
        <a:off x="7377078" y="3427243"/>
        <a:ext cx="3175440" cy="14684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EA337-AD34-4422-B53A-01423AF1AC8F}">
      <dsp:nvSpPr>
        <dsp:cNvPr id="0" name=""/>
        <dsp:cNvSpPr/>
      </dsp:nvSpPr>
      <dsp:spPr>
        <a:xfrm>
          <a:off x="795324" y="604007"/>
          <a:ext cx="4025974" cy="4025974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5DF5F-8B8B-41EF-8531-276CBECDCAB4}">
      <dsp:nvSpPr>
        <dsp:cNvPr id="0" name=""/>
        <dsp:cNvSpPr/>
      </dsp:nvSpPr>
      <dsp:spPr>
        <a:xfrm>
          <a:off x="795324" y="604007"/>
          <a:ext cx="4025974" cy="4025974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B3940-637A-4C32-AB7F-CFAD929A59AB}">
      <dsp:nvSpPr>
        <dsp:cNvPr id="0" name=""/>
        <dsp:cNvSpPr/>
      </dsp:nvSpPr>
      <dsp:spPr>
        <a:xfrm>
          <a:off x="795324" y="604007"/>
          <a:ext cx="4025974" cy="4025974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E7562-7D1C-4B0F-8927-12F8E6C5F5AF}">
      <dsp:nvSpPr>
        <dsp:cNvPr id="0" name=""/>
        <dsp:cNvSpPr/>
      </dsp:nvSpPr>
      <dsp:spPr>
        <a:xfrm>
          <a:off x="795324" y="604007"/>
          <a:ext cx="4025974" cy="4025974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B9C9C-582A-4226-99A2-A6A4B7AD887A}">
      <dsp:nvSpPr>
        <dsp:cNvPr id="0" name=""/>
        <dsp:cNvSpPr/>
      </dsp:nvSpPr>
      <dsp:spPr>
        <a:xfrm>
          <a:off x="2330425" y="2137643"/>
          <a:ext cx="955772" cy="9587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noProof="0" dirty="0"/>
            <a:t>Типы ПО</a:t>
          </a:r>
        </a:p>
      </dsp:txBody>
      <dsp:txXfrm>
        <a:off x="2470395" y="2278042"/>
        <a:ext cx="675832" cy="677903"/>
      </dsp:txXfrm>
    </dsp:sp>
    <dsp:sp modelId="{0B9D5D8D-AE9B-4E3C-8081-7E5A4C702F02}">
      <dsp:nvSpPr>
        <dsp:cNvPr id="0" name=""/>
        <dsp:cNvSpPr/>
      </dsp:nvSpPr>
      <dsp:spPr>
        <a:xfrm>
          <a:off x="1562124" y="-548703"/>
          <a:ext cx="2492375" cy="23988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noProof="0" dirty="0"/>
            <a:t>1. «Метеостанция»</a:t>
          </a:r>
        </a:p>
      </dsp:txBody>
      <dsp:txXfrm>
        <a:off x="1927124" y="-197398"/>
        <a:ext cx="1762375" cy="1696249"/>
      </dsp:txXfrm>
    </dsp:sp>
    <dsp:sp modelId="{1C226D9E-C8BD-43C0-B5A7-66592C02513E}">
      <dsp:nvSpPr>
        <dsp:cNvPr id="0" name=""/>
        <dsp:cNvSpPr/>
      </dsp:nvSpPr>
      <dsp:spPr>
        <a:xfrm>
          <a:off x="3528392" y="1417564"/>
          <a:ext cx="2492375" cy="23988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noProof="0" dirty="0"/>
            <a:t>2. «Управляющая башня»</a:t>
          </a:r>
        </a:p>
      </dsp:txBody>
      <dsp:txXfrm>
        <a:off x="3893392" y="1768869"/>
        <a:ext cx="1762375" cy="1696249"/>
      </dsp:txXfrm>
    </dsp:sp>
    <dsp:sp modelId="{29DFD080-5F1B-4B82-A3B2-DA9D6DF3694E}">
      <dsp:nvSpPr>
        <dsp:cNvPr id="0" name=""/>
        <dsp:cNvSpPr/>
      </dsp:nvSpPr>
      <dsp:spPr>
        <a:xfrm>
          <a:off x="1562124" y="3383832"/>
          <a:ext cx="2492375" cy="23988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noProof="0" dirty="0"/>
            <a:t>3. «Ресурсный пул»</a:t>
          </a:r>
        </a:p>
      </dsp:txBody>
      <dsp:txXfrm>
        <a:off x="1927124" y="3735137"/>
        <a:ext cx="1762375" cy="1696249"/>
      </dsp:txXfrm>
    </dsp:sp>
    <dsp:sp modelId="{B3F8C3C3-65FB-486F-82C0-A8478B7022B9}">
      <dsp:nvSpPr>
        <dsp:cNvPr id="0" name=""/>
        <dsp:cNvSpPr/>
      </dsp:nvSpPr>
      <dsp:spPr>
        <a:xfrm>
          <a:off x="-404143" y="1417564"/>
          <a:ext cx="2492375" cy="23988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noProof="0" dirty="0"/>
            <a:t>4. «Стратегический программный»</a:t>
          </a:r>
        </a:p>
      </dsp:txBody>
      <dsp:txXfrm>
        <a:off x="-39143" y="1768869"/>
        <a:ext cx="1762375" cy="1696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1A8D7CD-8991-473A-98DD-9481C69F516C}" type="datetime1">
              <a:rPr lang="ru-RU" smtClean="0"/>
              <a:t>27.05.2023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89E2E-5006-462F-9CFF-40BE8892199F}" type="datetime1">
              <a:rPr lang="ru-RU" smtClean="0"/>
              <a:pPr/>
              <a:t>26.05.2023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184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158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3192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114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4326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79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317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3611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6383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41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003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4369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9477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2416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4468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932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496C0B-B31D-497F-9CE4-6E431D417F46}" type="datetime1">
              <a:rPr lang="ru-RU" noProof="0" smtClean="0"/>
              <a:t>26.05.2023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5F7D0D-9C0B-42C0-9BF9-5FB54A607EF4}" type="datetime1">
              <a:rPr lang="ru-RU" noProof="0" smtClean="0"/>
              <a:t>26.05.2023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3E89C5-D85E-4904-A3B3-21A025A36710}" type="datetime1">
              <a:rPr lang="ru-RU" noProof="0" smtClean="0"/>
              <a:t>26.05.2023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1CBF33-99D0-4B58-882B-5267B7A4CC16}" type="datetime1">
              <a:rPr lang="ru-RU" noProof="0" smtClean="0"/>
              <a:t>26.05.2023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F105AF-73C1-4F69-BBE7-4B515F245F84}" type="datetime1">
              <a:rPr lang="ru-RU" noProof="0" smtClean="0"/>
              <a:t>26.05.2023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D999AE-4496-4A50-B2C7-3CFC0508C87E}" type="datetime1">
              <a:rPr lang="ru-RU" noProof="0" smtClean="0"/>
              <a:t>26.05.2023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5B330E-76FE-4B0A-B62E-9DA8ADBB56B9}" type="datetime1">
              <a:rPr lang="ru-RU" noProof="0" smtClean="0"/>
              <a:t>26.05.2023</a:t>
            </a:fld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6039CF-334C-46F0-98D6-52EB300FDF3E}" type="datetime1">
              <a:rPr lang="ru-RU" noProof="0" smtClean="0"/>
              <a:t>26.05.2023</a:t>
            </a:fld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30C9EF-6ECF-471E-9B05-297DB3344CFA}" type="datetime1">
              <a:rPr lang="ru-RU" noProof="0" smtClean="0"/>
              <a:t>26.05.2023</a:t>
            </a:fld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5CFBC1-777C-451A-8A03-EE746BBDCB41}" type="datetime1">
              <a:rPr lang="ru-RU" noProof="0" smtClean="0"/>
              <a:t>26.05.2023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DD312389-0A3B-4391-96D8-8E3F6108E838}" type="datetime1">
              <a:rPr lang="ru-RU" noProof="0" smtClean="0"/>
              <a:t>26.05.2023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AEAE4A8-A6E5-453E-B946-FB774B73F48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C1480E-CE0D-45CA-8AC9-1A672737D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УПРАВЛЕНИЕ ПРОЕКТНЫМ ОФИСОМ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657FE3-AB67-4C5A-AAA3-42D0D9F611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893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ttps://www.pmservices.ru/wp-content/uploads/2014/11/PMO-orgstructure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0"/>
          <a:stretch/>
        </p:blipFill>
        <p:spPr bwMode="auto">
          <a:xfrm>
            <a:off x="549796" y="0"/>
            <a:ext cx="115212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7462564" y="5733256"/>
            <a:ext cx="46805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Организационно-штатная структура проектного офиса</a:t>
            </a:r>
          </a:p>
        </p:txBody>
      </p:sp>
    </p:spTree>
    <p:extLst>
      <p:ext uri="{BB962C8B-B14F-4D97-AF65-F5344CB8AC3E}">
        <p14:creationId xmlns:p14="http://schemas.microsoft.com/office/powerpoint/2010/main" val="29604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16632"/>
            <a:ext cx="11665296" cy="576064"/>
          </a:xfrm>
        </p:spPr>
        <p:txBody>
          <a:bodyPr rtlCol="0"/>
          <a:lstStyle/>
          <a:p>
            <a:pPr algn="ctr"/>
            <a:r>
              <a:rPr lang="ru-RU" dirty="0"/>
              <a:t>3. Организация управления проектным офисом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125860" y="1196752"/>
            <a:ext cx="10081120" cy="1024136"/>
          </a:xfrm>
        </p:spPr>
        <p:txBody>
          <a:bodyPr rtlCol="0">
            <a:noAutofit/>
          </a:bodyPr>
          <a:lstStyle/>
          <a:p>
            <a:pPr marL="45720" indent="0">
              <a:buNone/>
            </a:pPr>
            <a:r>
              <a:rPr lang="ru-RU" sz="2400" dirty="0"/>
              <a:t>По ходу развития проектный офис может трансформироваться, состав меняется, исходя из итогов выполнения задач и появления новых рисков. Круг задач, возлагаемых на офис, чрезвычайно широк.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93812" y="3407767"/>
            <a:ext cx="93610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Перечень задач очень зависит от конкретного начинания.</a:t>
            </a:r>
          </a:p>
          <a:p>
            <a:r>
              <a:rPr lang="ru-RU" sz="2400" dirty="0"/>
              <a:t>При одновременном внедрении нескольких замыслов, необходимо учитывать их взаимовлияние, чтобы не допустить сбоев в ресурсном обеспечении.</a:t>
            </a:r>
          </a:p>
        </p:txBody>
      </p:sp>
    </p:spTree>
    <p:extLst>
      <p:ext uri="{BB962C8B-B14F-4D97-AF65-F5344CB8AC3E}">
        <p14:creationId xmlns:p14="http://schemas.microsoft.com/office/powerpoint/2010/main" val="328959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65820" y="116632"/>
            <a:ext cx="9865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Управление проектным офисом сводится к решению следующих </a:t>
            </a:r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задач</a:t>
            </a:r>
            <a:r>
              <a:rPr lang="ru-RU" sz="2400" dirty="0"/>
              <a:t>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65820" y="908720"/>
            <a:ext cx="10297144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обеспечение соответствия всех управленческих процессов утвержденным стандартам; 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и продвижение методологии управления процессами и контроля над ними; 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развитие, внедрение и поддержка информационной системы мониторинга и планирования (если требуется); 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подбор специализированного персонала, его обучение, разработка системы стимулирования работников; 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развитие инфраструктуры управления программами; 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осуществление текущего (оперативного) контроля над всеми проводимыми процессами; 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периодическое формирование отчетности для высшего руководства компании о ходе подготовки и внедрения инвестиционного проектного задания (ежеквартальная, ежемесячная, еженедельная, ежедневная); 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анализ выполненных работ и подготовка рекомендаций руководству относительно решений, которые целесообразно принять; 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проведение аудита (если эта функция не возложена на другое подразделение); 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обеспечение оперативного документооборота. 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8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65820" y="116632"/>
            <a:ext cx="98650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008E40"/>
                </a:solidFill>
              </a:rPr>
              <a:t>Виды проектных офисов:</a:t>
            </a: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336971184"/>
              </p:ext>
            </p:extLst>
          </p:nvPr>
        </p:nvGraphicFramePr>
        <p:xfrm>
          <a:off x="549796" y="836712"/>
          <a:ext cx="10873208" cy="2789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Скругленная прямоугольная выноска 4"/>
          <p:cNvSpPr/>
          <p:nvPr/>
        </p:nvSpPr>
        <p:spPr>
          <a:xfrm>
            <a:off x="621804" y="4077072"/>
            <a:ext cx="3312368" cy="2247424"/>
          </a:xfrm>
          <a:prstGeom prst="wedgeRoundRectCallout">
            <a:avLst>
              <a:gd name="adj1" fmla="val 2904"/>
              <a:gd name="adj2" fmla="val -70532"/>
              <a:gd name="adj3" fmla="val 16667"/>
            </a:avLst>
          </a:prstGeom>
          <a:solidFill>
            <a:srgbClr val="F6FBE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самостоятельное постоянное структурное подразделение, отвечающее за поддержку и развитие корпоративной системы проектного управления в масштабе организации</a:t>
            </a:r>
            <a:endParaRPr lang="ru-RU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4438228" y="4077072"/>
            <a:ext cx="3312368" cy="2247424"/>
          </a:xfrm>
          <a:prstGeom prst="wedgeRoundRectCallout">
            <a:avLst>
              <a:gd name="adj1" fmla="val 2904"/>
              <a:gd name="adj2" fmla="val -70532"/>
              <a:gd name="adj3" fmla="val 16667"/>
            </a:avLst>
          </a:prstGeom>
          <a:solidFill>
            <a:srgbClr val="F6FBE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самостоятельное постоянное структурное подразделение, отвечающее за управление выделенным направлением проектов, развитие техник и инструментов выполнения работ в рамках направления</a:t>
            </a:r>
            <a:endParaRPr lang="ru-RU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8076039" y="4077072"/>
            <a:ext cx="3312368" cy="1940957"/>
          </a:xfrm>
          <a:prstGeom prst="wedgeRoundRectCallout">
            <a:avLst>
              <a:gd name="adj1" fmla="val 2904"/>
              <a:gd name="adj2" fmla="val -70532"/>
              <a:gd name="adj3" fmla="val 16667"/>
            </a:avLst>
          </a:prstGeom>
          <a:solidFill>
            <a:srgbClr val="F6FBE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временное структурное подразделение, отвечающее за администрирование и организацию управления конкретным проектом или программой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901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https://www.advanta-group.ru/uploads/images/blog/3%20%D0%BE%D1%84%D0%B8%D1%81%D0%B0%2B%2B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8" y="548680"/>
            <a:ext cx="7560840" cy="54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998068" y="836712"/>
            <a:ext cx="216024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директор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8254652" y="2348880"/>
            <a:ext cx="35283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То есть все три направления создаются для достижения разных целей и несут совсем разные эффекты</a:t>
            </a:r>
            <a:endParaRPr lang="ru-RU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40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41884" y="332656"/>
            <a:ext cx="9433048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200" dirty="0">
                <a:solidFill>
                  <a:schemeClr val="accent2">
                    <a:lumMod val="75000"/>
                  </a:schemeClr>
                </a:solidFill>
              </a:rPr>
              <a:t>Корпоративный Проектный офис</a:t>
            </a:r>
            <a:r>
              <a:rPr lang="ru-RU" sz="2200" dirty="0"/>
              <a:t>, прежде всего, нужен, чтобы централизовать управление, ввести единые правила и стандарты, сохранить в компании приобретаемый опыт, собрать воедино картину движения по проектам.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200" dirty="0">
                <a:solidFill>
                  <a:schemeClr val="accent2">
                    <a:lumMod val="75000"/>
                  </a:schemeClr>
                </a:solidFill>
              </a:rPr>
              <a:t>Управляющий Проектный офис </a:t>
            </a:r>
            <a:r>
              <a:rPr lang="ru-RU" sz="2200" dirty="0"/>
              <a:t>сосредотачивает свои усилия над непосредственно управлением проектов определенной специфики, например, строительства, ИТ, организации событий и т.п. Задача этого вида Проектного офиса – воспитывать, поддерживать и развивать компетенции руководителей проектов, распространять лучшие практики управления, опираясь на специфику работ.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200" dirty="0">
                <a:solidFill>
                  <a:schemeClr val="accent2">
                    <a:lumMod val="75000"/>
                  </a:schemeClr>
                </a:solidFill>
              </a:rPr>
              <a:t>Администрирующий Проектный офис </a:t>
            </a:r>
            <a:r>
              <a:rPr lang="ru-RU" sz="2200" dirty="0"/>
              <a:t>необходим для централизации управления конкретным проектом или программой проектов. Он хранит, обрабатывает и анализирует информацию по исполнению проекта/программы и способствует более эффективной работе его руководителя.</a:t>
            </a:r>
          </a:p>
        </p:txBody>
      </p:sp>
    </p:spTree>
    <p:extLst>
      <p:ext uri="{BB962C8B-B14F-4D97-AF65-F5344CB8AC3E}">
        <p14:creationId xmlns:p14="http://schemas.microsoft.com/office/powerpoint/2010/main" val="336091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16632"/>
            <a:ext cx="11665296" cy="576064"/>
          </a:xfrm>
        </p:spPr>
        <p:txBody>
          <a:bodyPr rtlCol="0">
            <a:normAutofit fontScale="90000"/>
          </a:bodyPr>
          <a:lstStyle/>
          <a:p>
            <a:pPr algn="ctr"/>
            <a:r>
              <a:rPr lang="ru-RU" dirty="0"/>
              <a:t>4. Эффективность внедрения в организации проектного офиса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333772" y="836712"/>
            <a:ext cx="10081120" cy="864096"/>
          </a:xfrm>
        </p:spPr>
        <p:txBody>
          <a:bodyPr rtlCol="0">
            <a:noAutofit/>
          </a:bodyPr>
          <a:lstStyle/>
          <a:p>
            <a:pPr marL="45720" indent="0">
              <a:buNone/>
            </a:pPr>
            <a:r>
              <a:rPr lang="ru-RU" sz="2400" dirty="0"/>
              <a:t>Внедрение проектного офиса в организации может принести ряд преимуществ:</a:t>
            </a: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2668634086"/>
              </p:ext>
            </p:extLst>
          </p:nvPr>
        </p:nvGraphicFramePr>
        <p:xfrm>
          <a:off x="477788" y="1700807"/>
          <a:ext cx="11089232" cy="4896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9563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7" y="188640"/>
            <a:ext cx="7344816" cy="1080120"/>
          </a:xfrm>
        </p:spPr>
        <p:txBody>
          <a:bodyPr rtlCol="0">
            <a:noAutofit/>
          </a:bodyPr>
          <a:lstStyle/>
          <a:p>
            <a:r>
              <a:rPr lang="ru-RU" sz="2200" b="0" dirty="0"/>
              <a:t>Практика показывает, что при правильном подходе экономическая эффективность создания проектного офиса обычно проявляется в период от 0,5 до 2 лет.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>
          <a:xfrm>
            <a:off x="306394" y="1484784"/>
            <a:ext cx="5283962" cy="4824536"/>
          </a:xfrm>
        </p:spPr>
        <p:txBody>
          <a:bodyPr rtlCol="0"/>
          <a:lstStyle/>
          <a:p>
            <a:pPr marL="45720" indent="0">
              <a:buNone/>
            </a:pPr>
            <a:r>
              <a:rPr lang="ru-RU" dirty="0"/>
              <a:t>Эффективность внедрения также может зависеть от типа создаваемого ПО:</a:t>
            </a:r>
          </a:p>
          <a:p>
            <a:r>
              <a:rPr lang="ru-RU" dirty="0"/>
              <a:t>1 - Создается для сбора сведений о нескольких одновременно реализуемых мероприятиях.</a:t>
            </a:r>
          </a:p>
          <a:p>
            <a:r>
              <a:rPr lang="ru-RU" dirty="0"/>
              <a:t>2 - Контролирует соответствие стандартам и проверенным нормативам.</a:t>
            </a:r>
          </a:p>
          <a:p>
            <a:r>
              <a:rPr lang="ru-RU" dirty="0"/>
              <a:t>3 - Создается для правильного распределения менеджеров между разными программами.</a:t>
            </a:r>
          </a:p>
          <a:p>
            <a:r>
              <a:rPr lang="ru-RU" dirty="0"/>
              <a:t>4 - Обеспечивает бесперебойную связь между стратегическим и операционным менеджментом. </a:t>
            </a:r>
          </a:p>
        </p:txBody>
      </p:sp>
      <p:graphicFrame>
        <p:nvGraphicFramePr>
          <p:cNvPr id="8" name="Объект 7" descr="Радиальная структура, демонстрирующая отношения между четырьмя задачами и группой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1274809"/>
              </p:ext>
            </p:extLst>
          </p:nvPr>
        </p:nvGraphicFramePr>
        <p:xfrm>
          <a:off x="6068245" y="764704"/>
          <a:ext cx="5616624" cy="5233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https://www.advanta-group.ru/uploads/images/blog/%D0%A4%D1%83%D0%BD%D0%BA%D1%86%D0%B8%D0%B8%20%D0%9F%D1%80%D0%9E%D1%8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2" y="0"/>
            <a:ext cx="10369152" cy="6669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973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16632"/>
            <a:ext cx="11665296" cy="1066800"/>
          </a:xfrm>
        </p:spPr>
        <p:txBody>
          <a:bodyPr rtlCol="0"/>
          <a:lstStyle/>
          <a:p>
            <a:pPr algn="ctr"/>
            <a:r>
              <a:rPr lang="ru-RU" dirty="0"/>
              <a:t>1. Проектный офис: цели создания, функции и назначение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693812" y="1412776"/>
            <a:ext cx="10081120" cy="1024136"/>
          </a:xfrm>
        </p:spPr>
        <p:txBody>
          <a:bodyPr rtlCol="0">
            <a:noAutofit/>
          </a:bodyPr>
          <a:lstStyle/>
          <a:p>
            <a:pPr marL="45720" indent="0">
              <a:buNone/>
            </a:pPr>
            <a:r>
              <a:rPr lang="ru-RU" sz="2400" dirty="0">
                <a:solidFill>
                  <a:srgbClr val="FF0000"/>
                </a:solidFill>
              </a:rPr>
              <a:t>Проектный офис </a:t>
            </a:r>
            <a:r>
              <a:rPr lang="ru-RU" sz="2400" dirty="0"/>
              <a:t>– это временная структура, создаваемая в компании для выполнения конкретных функций, связанных с разработкой и внедрением новой идеи, чаще всего – инвестиционного проекта.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798268" y="2564904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ru-RU" sz="1600" i="1" dirty="0">
                <a:solidFill>
                  <a:srgbClr val="0070C0"/>
                </a:solidFill>
              </a:rPr>
              <a:t>"Свод знаний по управлению проектами" (</a:t>
            </a:r>
            <a:r>
              <a:rPr lang="ru-RU" sz="1600" i="1" dirty="0" err="1">
                <a:solidFill>
                  <a:srgbClr val="0070C0"/>
                </a:solidFill>
              </a:rPr>
              <a:t>PMBoK</a:t>
            </a:r>
            <a:r>
              <a:rPr lang="ru-RU" sz="1600" i="1" dirty="0">
                <a:solidFill>
                  <a:srgbClr val="0070C0"/>
                </a:solidFill>
              </a:rPr>
              <a:t>, 5 редакция)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93812" y="3407767"/>
            <a:ext cx="93610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Целью</a:t>
            </a:r>
            <a:r>
              <a:rPr lang="ru-RU" sz="2400" dirty="0"/>
              <a:t> создания проектного офиса является методологическое и организационное обеспечение проектного управления в организации, планирование и контроль портфеля проектов, внедрение и развитие информационной системы планирования и мониторинга проектов, формирование сводной отчетности по программам/проектам.</a:t>
            </a: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549796" y="332656"/>
            <a:ext cx="10081120" cy="432048"/>
          </a:xfrm>
        </p:spPr>
        <p:txBody>
          <a:bodyPr rtlCol="0">
            <a:noAutofit/>
          </a:bodyPr>
          <a:lstStyle/>
          <a:p>
            <a:pPr marL="45720" indent="0">
              <a:buNone/>
            </a:pPr>
            <a:r>
              <a:rPr lang="ru-RU" sz="2400" dirty="0">
                <a:solidFill>
                  <a:srgbClr val="008E40"/>
                </a:solidFill>
              </a:rPr>
              <a:t>Базовые функции (используются всеми Проектными офисами):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81879" y="1052736"/>
            <a:ext cx="93610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1.	разработка и внедрение методологии управления проектами и контроль соблюдения методологии управления проектами</a:t>
            </a:r>
          </a:p>
          <a:p>
            <a:r>
              <a:rPr lang="ru-RU" sz="2400" dirty="0"/>
              <a:t>2.	формирование реестра проектов и сводной отчетности по проектам</a:t>
            </a:r>
          </a:p>
          <a:p>
            <a:r>
              <a:rPr lang="ru-RU" sz="2400" dirty="0"/>
              <a:t>3.	помощь в планировании и контроль реализации отдельных проектов по запросу или на постоянной основе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3" b="5529"/>
          <a:stretch/>
        </p:blipFill>
        <p:spPr>
          <a:xfrm>
            <a:off x="2998068" y="3730392"/>
            <a:ext cx="6192688" cy="30583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0436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405780" y="188640"/>
            <a:ext cx="10873208" cy="504056"/>
          </a:xfrm>
        </p:spPr>
        <p:txBody>
          <a:bodyPr rtlCol="0">
            <a:noAutofit/>
          </a:bodyPr>
          <a:lstStyle/>
          <a:p>
            <a:pPr marL="45720" indent="0">
              <a:buNone/>
            </a:pPr>
            <a:r>
              <a:rPr lang="ru-RU" sz="2400" dirty="0">
                <a:solidFill>
                  <a:srgbClr val="008E40"/>
                </a:solidFill>
              </a:rPr>
              <a:t>Расширенные функции (подбираются в зависимости от поставленных задач):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49796" y="980728"/>
            <a:ext cx="1116124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1.	обеспечение работы Проектного комитета (если создан в организации/подразделении)</a:t>
            </a:r>
          </a:p>
          <a:p>
            <a:r>
              <a:rPr lang="ru-RU" sz="2000" dirty="0"/>
              <a:t>2.	централизованное выделение руководителей или администраторов проектов (если решено их содержать не в функциональных подразделениях, а в PMO)</a:t>
            </a:r>
          </a:p>
          <a:p>
            <a:r>
              <a:rPr lang="ru-RU" sz="2000" dirty="0"/>
              <a:t>3.	выбор, внедрение, поддержка и развитие информационной системы планирования и мониторинга проектов (если нужна ИС)</a:t>
            </a:r>
          </a:p>
          <a:p>
            <a:r>
              <a:rPr lang="ru-RU" sz="2000" dirty="0"/>
              <a:t>4.	внедрение и поддержка системы стимулирования участников проектной деятельности (если за задачу отвечает не подразделение по персоналу)</a:t>
            </a:r>
          </a:p>
          <a:p>
            <a:r>
              <a:rPr lang="ru-RU" sz="2000" dirty="0"/>
              <a:t>5.	организация обучения проектному управлению или непосредственно обучение (если за задачу отвечает не подразделение по персоналу)</a:t>
            </a:r>
          </a:p>
          <a:p>
            <a:r>
              <a:rPr lang="ru-RU" sz="2000" dirty="0"/>
              <a:t>6.	аудит проектов (может проводиться также службой внутреннего аудита)</a:t>
            </a:r>
          </a:p>
          <a:p>
            <a:r>
              <a:rPr lang="ru-RU" sz="2000" dirty="0"/>
              <a:t>7.	управление знаниями в области управления проектами (сбор, анализ, обобщение и распространение знаний между участниками проектной деятельности)</a:t>
            </a:r>
          </a:p>
          <a:p>
            <a:r>
              <a:rPr lang="ru-RU" sz="2000" dirty="0"/>
              <a:t>8.	портфельное управление (контроль соответствия проектов стратегии организации/подразделения, обеспечение формирования портфеля проектов, его балансировка и мониторинг)</a:t>
            </a:r>
          </a:p>
        </p:txBody>
      </p:sp>
    </p:spTree>
    <p:extLst>
      <p:ext uri="{BB962C8B-B14F-4D97-AF65-F5344CB8AC3E}">
        <p14:creationId xmlns:p14="http://schemas.microsoft.com/office/powerpoint/2010/main" val="204916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9796" y="332656"/>
            <a:ext cx="8686800" cy="447328"/>
          </a:xfrm>
        </p:spPr>
        <p:txBody>
          <a:bodyPr rtlCol="0">
            <a:noAutofit/>
          </a:bodyPr>
          <a:lstStyle/>
          <a:p>
            <a:r>
              <a:rPr lang="ru-RU" sz="2800" dirty="0"/>
              <a:t>Можно выделить 3 уровня проектных офисов: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54252" y="844419"/>
            <a:ext cx="6984776" cy="1360446"/>
          </a:xfrm>
          <a:prstGeom prst="wedgeRectCallout">
            <a:avLst>
              <a:gd name="adj1" fmla="val -59484"/>
              <a:gd name="adj2" fmla="val -151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tlCol="0">
            <a:noAutofit/>
          </a:bodyPr>
          <a:lstStyle/>
          <a:p>
            <a:r>
              <a:rPr lang="ru-RU" sz="1800" dirty="0"/>
              <a:t>подразделение, организующее планирование и контроль проектной деятельности, методологическую и административную поддержку, развитие проектно-ориентированной системы управления в организации, портфельное управление, управление отдельными кросс-функциональными проектами и программами</a:t>
            </a: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435614938"/>
              </p:ext>
            </p:extLst>
          </p:nvPr>
        </p:nvGraphicFramePr>
        <p:xfrm>
          <a:off x="261764" y="836712"/>
          <a:ext cx="3960440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Текст 2"/>
          <p:cNvSpPr txBox="1">
            <a:spLocks/>
          </p:cNvSpPr>
          <p:nvPr/>
        </p:nvSpPr>
        <p:spPr>
          <a:xfrm>
            <a:off x="4654252" y="2892793"/>
            <a:ext cx="6336704" cy="1360446"/>
          </a:xfrm>
          <a:prstGeom prst="wedgeRectCallout">
            <a:avLst>
              <a:gd name="adj1" fmla="val -59484"/>
              <a:gd name="adj2" fmla="val -151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/>
              <a:t>подразделение, отвечающее за функции, перечисленные выше для ЦПО, только в части конкретного функционального подразделения (часто в ИТ-блоке и блоке капитальных проектов); если существует ЦПО, то из функций ФПО исключаются общие методологические задачи</a:t>
            </a:r>
          </a:p>
        </p:txBody>
      </p:sp>
      <p:sp>
        <p:nvSpPr>
          <p:cNvPr id="6" name="Текст 2"/>
          <p:cNvSpPr txBox="1">
            <a:spLocks/>
          </p:cNvSpPr>
          <p:nvPr/>
        </p:nvSpPr>
        <p:spPr>
          <a:xfrm>
            <a:off x="4654252" y="4941167"/>
            <a:ext cx="4824536" cy="1360446"/>
          </a:xfrm>
          <a:prstGeom prst="wedgeRectCallout">
            <a:avLst>
              <a:gd name="adj1" fmla="val -59484"/>
              <a:gd name="adj2" fmla="val -151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/>
              <a:t>На уровне крупных программ/проектов также создаются свои Проектные офисы. Их функционал обычно еще более узкий, чем для ФПО и нацелен в специфику программы/проекта</a:t>
            </a:r>
          </a:p>
        </p:txBody>
      </p:sp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16632"/>
            <a:ext cx="11665296" cy="504056"/>
          </a:xfrm>
        </p:spPr>
        <p:txBody>
          <a:bodyPr rtlCol="0">
            <a:normAutofit fontScale="90000"/>
          </a:bodyPr>
          <a:lstStyle/>
          <a:p>
            <a:pPr algn="ctr"/>
            <a:r>
              <a:rPr lang="ru-RU" sz="2800" dirty="0"/>
              <a:t>2. Процесс формирования и организационная структура проектного офиса</a:t>
            </a:r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2452918322"/>
              </p:ext>
            </p:extLst>
          </p:nvPr>
        </p:nvGraphicFramePr>
        <p:xfrm>
          <a:off x="333772" y="764704"/>
          <a:ext cx="11377264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998068" y="6093296"/>
            <a:ext cx="6032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</a:rPr>
              <a:t>Этапы внедрения проектного офиса в организации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753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3772" y="260648"/>
            <a:ext cx="11161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Сама </a:t>
            </a:r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структура</a:t>
            </a:r>
            <a:r>
              <a:rPr lang="ru-RU" sz="2400" dirty="0"/>
              <a:t> в процессе своего развития обычно проходит следующие фазы: </a:t>
            </a: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963136080"/>
              </p:ext>
            </p:extLst>
          </p:nvPr>
        </p:nvGraphicFramePr>
        <p:xfrm>
          <a:off x="405780" y="712602"/>
          <a:ext cx="11449272" cy="5884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14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1764" y="260648"/>
            <a:ext cx="8686801" cy="375320"/>
          </a:xfrm>
        </p:spPr>
        <p:txBody>
          <a:bodyPr rtlCol="0">
            <a:normAutofit fontScale="90000"/>
          </a:bodyPr>
          <a:lstStyle/>
          <a:p>
            <a:r>
              <a:rPr lang="ru-RU" dirty="0">
                <a:solidFill>
                  <a:schemeClr val="accent4">
                    <a:lumMod val="75000"/>
                  </a:schemeClr>
                </a:solidFill>
              </a:rPr>
              <a:t>Состав проектного офиса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53204" y="876300"/>
            <a:ext cx="4251960" cy="2120652"/>
          </a:xfrm>
        </p:spPr>
        <p:txBody>
          <a:bodyPr rtlCol="0"/>
          <a:lstStyle/>
          <a:p>
            <a:r>
              <a:rPr lang="ru-RU" dirty="0"/>
              <a:t>В организации или компании первым лицом проектного офиса чаще всего выступает </a:t>
            </a:r>
            <a:r>
              <a:rPr lang="ru-RU" dirty="0">
                <a:solidFill>
                  <a:schemeClr val="accent4">
                    <a:lumMod val="75000"/>
                  </a:schemeClr>
                </a:solidFill>
              </a:rPr>
              <a:t>заместитель руководителя </a:t>
            </a:r>
            <a:r>
              <a:rPr lang="ru-RU" dirty="0"/>
              <a:t>фирмы или директор департамента или другого структурного подразделения. 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662364" y="876300"/>
            <a:ext cx="4251960" cy="2120652"/>
          </a:xfrm>
        </p:spPr>
        <p:txBody>
          <a:bodyPr rtlCol="0"/>
          <a:lstStyle/>
          <a:p>
            <a:r>
              <a:rPr lang="ru-RU" dirty="0"/>
              <a:t>В состав проектного офиса на постоянной основе входит </a:t>
            </a:r>
            <a:r>
              <a:rPr lang="ru-RU" dirty="0">
                <a:solidFill>
                  <a:schemeClr val="accent4">
                    <a:lumMod val="75000"/>
                  </a:schemeClr>
                </a:solidFill>
              </a:rPr>
              <a:t>2-3 человека</a:t>
            </a:r>
            <a:r>
              <a:rPr lang="ru-RU" dirty="0"/>
              <a:t>, составляющих ядро любого начинания – руководитель, менеджер по вопросам планирования и методолог. </a:t>
            </a:r>
          </a:p>
        </p:txBody>
      </p:sp>
      <p:sp>
        <p:nvSpPr>
          <p:cNvPr id="7" name="Объект 3"/>
          <p:cNvSpPr txBox="1">
            <a:spLocks/>
          </p:cNvSpPr>
          <p:nvPr/>
        </p:nvSpPr>
        <p:spPr>
          <a:xfrm>
            <a:off x="3070076" y="3237284"/>
            <a:ext cx="4251960" cy="1487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 зависимости от поставленных задач, тематики и сложности утвержденного замысла, в состав проектного офиса </a:t>
            </a:r>
            <a:r>
              <a:rPr lang="ru-RU" dirty="0">
                <a:solidFill>
                  <a:schemeClr val="accent4">
                    <a:lumMod val="75000"/>
                  </a:schemeClr>
                </a:solidFill>
              </a:rPr>
              <a:t>дополнительно</a:t>
            </a:r>
            <a:r>
              <a:rPr lang="ru-RU" dirty="0"/>
              <a:t> могут включаться: </a:t>
            </a:r>
          </a:p>
        </p:txBody>
      </p:sp>
      <p:sp>
        <p:nvSpPr>
          <p:cNvPr id="8" name="Штриховая стрелка вправо 7"/>
          <p:cNvSpPr/>
          <p:nvPr/>
        </p:nvSpPr>
        <p:spPr>
          <a:xfrm rot="5400000">
            <a:off x="4384222" y="4299402"/>
            <a:ext cx="1728192" cy="3060340"/>
          </a:xfrm>
          <a:prstGeom prst="striped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487365213"/>
              </p:ext>
            </p:extLst>
          </p:nvPr>
        </p:nvGraphicFramePr>
        <p:xfrm>
          <a:off x="621804" y="332656"/>
          <a:ext cx="11017224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938987228"/>
              </p:ext>
            </p:extLst>
          </p:nvPr>
        </p:nvGraphicFramePr>
        <p:xfrm>
          <a:off x="620608" y="3573016"/>
          <a:ext cx="11017224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36344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Деловой контраст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694_TF02895266.potx" id="{16432B4B-B661-4108-AF30-DE0EBB899A27}" vid="{278A82A8-3C16-41B1-979D-36A195C8C230}"/>
    </a:ext>
  </a:extLst>
</a:theme>
</file>

<file path=ppt/theme/theme2.xml><?xml version="1.0" encoding="utf-8"?>
<a:theme xmlns:a="http://schemas.openxmlformats.org/drawingml/2006/main" name="Тема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220E13-D325-4A9E-AA7A-0D1409275EB9}">
  <ds:schemaRefs>
    <ds:schemaRef ds:uri="http://schemas.microsoft.com/office/2006/documentManagement/types"/>
    <ds:schemaRef ds:uri="40262f94-9f35-4ac3-9a90-690165a166b7"/>
    <ds:schemaRef ds:uri="a4f35948-e619-41b3-aa29-22878b09cfd2"/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Деловая презентация с контрастным дизайном (широкоэкранный формат)</Template>
  <TotalTime>2887</TotalTime>
  <Words>1320</Words>
  <Application>Microsoft Office PowerPoint</Application>
  <PresentationFormat>Произвольный</PresentationFormat>
  <Paragraphs>131</Paragraphs>
  <Slides>18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Franklin Gothic Medium</vt:lpstr>
      <vt:lpstr>Times New Roman</vt:lpstr>
      <vt:lpstr>Wingdings</vt:lpstr>
      <vt:lpstr>Деловой контраст 16x9</vt:lpstr>
      <vt:lpstr>УПРАВЛЕНИЕ ПРОЕКТНЫМ ОФИСОМ</vt:lpstr>
      <vt:lpstr>1. Проектный офис: цели создания, функции и назначение</vt:lpstr>
      <vt:lpstr>Презентация PowerPoint</vt:lpstr>
      <vt:lpstr>Презентация PowerPoint</vt:lpstr>
      <vt:lpstr>Можно выделить 3 уровня проектных офисов:</vt:lpstr>
      <vt:lpstr>2. Процесс формирования и организационная структура проектного офиса</vt:lpstr>
      <vt:lpstr>Презентация PowerPoint</vt:lpstr>
      <vt:lpstr>Состав проектного офиса</vt:lpstr>
      <vt:lpstr>Презентация PowerPoint</vt:lpstr>
      <vt:lpstr>Презентация PowerPoint</vt:lpstr>
      <vt:lpstr>3. Организация управления проектным офисом</vt:lpstr>
      <vt:lpstr>Презентация PowerPoint</vt:lpstr>
      <vt:lpstr>Презентация PowerPoint</vt:lpstr>
      <vt:lpstr>Презентация PowerPoint</vt:lpstr>
      <vt:lpstr>Презентация PowerPoint</vt:lpstr>
      <vt:lpstr>4. Эффективность внедрения в организации проектного офиса</vt:lpstr>
      <vt:lpstr>Практика показывает, что при правильном подходе экономическая эффективность создания проектного офиса обычно проявляется в период от 0,5 до 2 лет.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Управление проектным офисом</dc:title>
  <dc:creator>Олька</dc:creator>
  <cp:lastModifiedBy>User</cp:lastModifiedBy>
  <cp:revision>15</cp:revision>
  <dcterms:created xsi:type="dcterms:W3CDTF">2020-12-01T12:40:44Z</dcterms:created>
  <dcterms:modified xsi:type="dcterms:W3CDTF">2023-05-26T23:11:55Z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