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37000">
              <a:schemeClr val="bg2">
                <a:shade val="100000"/>
                <a:hueMod val="100000"/>
                <a:satMod val="110000"/>
                <a:lumMod val="130000"/>
              </a:schemeClr>
            </a:gs>
            <a:gs pos="95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ONLINE FASHION STORE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1100" y="5566017"/>
            <a:ext cx="8144134" cy="111768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Prepared By : </a:t>
            </a:r>
            <a:r>
              <a:rPr lang="en-US" sz="2400" dirty="0" smtClean="0"/>
              <a:t>Kamli Hem Manoj</a:t>
            </a:r>
          </a:p>
          <a:p>
            <a:pPr algn="l"/>
            <a:r>
              <a:rPr lang="en-US" sz="2400" dirty="0" smtClean="0"/>
              <a:t>			        </a:t>
            </a:r>
            <a:r>
              <a:rPr lang="en-US" sz="2400" b="1" dirty="0" smtClean="0">
                <a:solidFill>
                  <a:schemeClr val="bg1"/>
                </a:solidFill>
              </a:rPr>
              <a:t>Enrollment No : </a:t>
            </a:r>
            <a:r>
              <a:rPr lang="en-US" sz="2400" dirty="0" smtClean="0"/>
              <a:t>2101007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296214" y="206062"/>
            <a:ext cx="759854" cy="6310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262130" y="997575"/>
            <a:ext cx="708338" cy="55379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137893" y="1729157"/>
            <a:ext cx="618186" cy="5409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84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OVERVIEW OF PROJECT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35139"/>
          </a:xfrm>
        </p:spPr>
        <p:txBody>
          <a:bodyPr/>
          <a:lstStyle/>
          <a:p>
            <a:r>
              <a:rPr lang="en-US" dirty="0" smtClean="0"/>
              <a:t>First user has to input their Details on the Signup Page after entering the details clicking on signup sent the user to Online Fashion Store Home Page.</a:t>
            </a:r>
          </a:p>
          <a:p>
            <a:r>
              <a:rPr lang="en-US" dirty="0" smtClean="0"/>
              <a:t>On the Home Page User can Select the product for purchase clicking on the any product open the product details (Name, Original M.R.P</a:t>
            </a:r>
            <a:r>
              <a:rPr lang="en-US" dirty="0"/>
              <a:t> </a:t>
            </a:r>
            <a:r>
              <a:rPr lang="en-US" dirty="0" smtClean="0"/>
              <a:t>and Discounted Price)</a:t>
            </a:r>
          </a:p>
          <a:p>
            <a:r>
              <a:rPr lang="en-US" dirty="0" smtClean="0"/>
              <a:t>After Selecting the Liked Product when user press the BUY button they will redirect to the Payment Page.</a:t>
            </a:r>
          </a:p>
          <a:p>
            <a:r>
              <a:rPr lang="en-US" dirty="0" smtClean="0"/>
              <a:t>If user wants to Buy another product they can go back and select and can buy the product accordingly.</a:t>
            </a:r>
          </a:p>
        </p:txBody>
      </p:sp>
    </p:spTree>
    <p:extLst>
      <p:ext uri="{BB962C8B-B14F-4D97-AF65-F5344CB8AC3E}">
        <p14:creationId xmlns:p14="http://schemas.microsoft.com/office/powerpoint/2010/main" val="200715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SCREENSHOT</a:t>
            </a:r>
            <a:endParaRPr lang="en-IN" sz="4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4204" r="-737" b="5424"/>
          <a:stretch/>
        </p:blipFill>
        <p:spPr>
          <a:xfrm>
            <a:off x="1463187" y="2240924"/>
            <a:ext cx="8579927" cy="431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8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SCREENSHOT</a:t>
            </a:r>
            <a:endParaRPr lang="en-IN" sz="4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210" b="5326"/>
          <a:stretch/>
        </p:blipFill>
        <p:spPr>
          <a:xfrm>
            <a:off x="1527583" y="2292438"/>
            <a:ext cx="8367354" cy="420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6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SCREENSHOT</a:t>
            </a:r>
            <a:endParaRPr lang="en-IN" sz="4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493" b="5326"/>
          <a:stretch/>
        </p:blipFill>
        <p:spPr>
          <a:xfrm>
            <a:off x="1501826" y="2318197"/>
            <a:ext cx="8356998" cy="423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3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SCREENSHOT</a:t>
            </a:r>
            <a:endParaRPr lang="en-IN" sz="4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51" b="5683"/>
          <a:stretch/>
        </p:blipFill>
        <p:spPr>
          <a:xfrm>
            <a:off x="1532587" y="2326881"/>
            <a:ext cx="8384146" cy="421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7588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92</TotalTime>
  <Words>112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Algerian</vt:lpstr>
      <vt:lpstr>Arial</vt:lpstr>
      <vt:lpstr>Trebuchet MS</vt:lpstr>
      <vt:lpstr>Berlin</vt:lpstr>
      <vt:lpstr>ONLINE FASHION STORE</vt:lpstr>
      <vt:lpstr>OVERVIEW OF PROJECT</vt:lpstr>
      <vt:lpstr>SCREENSHOT</vt:lpstr>
      <vt:lpstr>SCREENSHOT</vt:lpstr>
      <vt:lpstr>SCREENSHOT</vt:lpstr>
      <vt:lpstr>SCREENSHOT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FASHION STORE</dc:title>
  <dc:creator>Microsoft account</dc:creator>
  <cp:lastModifiedBy>Microsoft account</cp:lastModifiedBy>
  <cp:revision>5</cp:revision>
  <dcterms:created xsi:type="dcterms:W3CDTF">2021-02-04T05:38:47Z</dcterms:created>
  <dcterms:modified xsi:type="dcterms:W3CDTF">2021-02-04T07:11:39Z</dcterms:modified>
</cp:coreProperties>
</file>