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5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0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8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1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2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5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Used Cars Price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8859" y="3598327"/>
            <a:ext cx="5606321" cy="1515533"/>
          </a:xfrm>
        </p:spPr>
        <p:txBody>
          <a:bodyPr>
            <a:normAutofit/>
          </a:bodyPr>
          <a:lstStyle/>
          <a:p>
            <a:r>
              <a:rPr dirty="0"/>
              <a:t>Submitted by: </a:t>
            </a:r>
            <a:r>
              <a:rPr lang="en-US" dirty="0"/>
              <a:t>Gajulapalli Hema,</a:t>
            </a:r>
          </a:p>
          <a:p>
            <a:r>
              <a:rPr lang="en-US" dirty="0"/>
              <a:t>Data Analyst – ExcellenC,</a:t>
            </a:r>
          </a:p>
          <a:p>
            <a:r>
              <a:rPr lang="en-US" dirty="0"/>
              <a:t>hemagajulapalli24@gmail.com.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58ECD-257C-CD42-9E8B-CC2741F7F3B1}"/>
              </a:ext>
            </a:extLst>
          </p:cNvPr>
          <p:cNvSpPr txBox="1"/>
          <p:nvPr/>
        </p:nvSpPr>
        <p:spPr>
          <a:xfrm>
            <a:off x="2540000" y="2387600"/>
            <a:ext cx="515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31097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Car price variation based on various car brands.</a:t>
            </a:r>
          </a:p>
          <a:p>
            <a:r>
              <a:rPr dirty="0"/>
              <a:t> Best cars with good quality with less price.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Analyze price trends among used car brands.</a:t>
            </a:r>
          </a:p>
          <a:p>
            <a:r>
              <a:rPr dirty="0"/>
              <a:t>Evaluate fuel types, EMI options, and other key features.</a:t>
            </a:r>
          </a:p>
          <a:p>
            <a:r>
              <a:rPr dirty="0"/>
              <a:t>Recommend best value-for-money used cars.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(Web Scraping)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Data collected from Car Dekho platform</a:t>
            </a:r>
            <a:r>
              <a:rPr lang="en-US" dirty="0"/>
              <a:t>.</a:t>
            </a:r>
            <a:endParaRPr dirty="0"/>
          </a:p>
          <a:p>
            <a:r>
              <a:rPr dirty="0"/>
              <a:t>Used Python libraries:</a:t>
            </a:r>
          </a:p>
          <a:p>
            <a:pPr marL="0" indent="0">
              <a:buNone/>
            </a:pPr>
            <a:r>
              <a:rPr lang="en-IN" dirty="0"/>
              <a:t>   -</a:t>
            </a:r>
            <a:r>
              <a:rPr dirty="0"/>
              <a:t> requests: to send HTTP requests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BeautifulSoup: to parse HTML content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- re: to extract year using regular expressions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- openpyxl: to store data in Excel format</a:t>
            </a:r>
          </a:p>
          <a:p>
            <a:r>
              <a:rPr dirty="0"/>
              <a:t>Extracted fields: Year, Name, Price, Mileage, Fuel, Transmission</a:t>
            </a:r>
          </a:p>
          <a:p>
            <a:r>
              <a:rPr dirty="0"/>
              <a:t>Saved data to Hema_project.xlsx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Removed duplicates and missing values.</a:t>
            </a:r>
          </a:p>
          <a:p>
            <a:r>
              <a:rPr dirty="0"/>
              <a:t> Standardized units and converted text to numeric.</a:t>
            </a:r>
          </a:p>
          <a:p>
            <a:r>
              <a:rPr dirty="0"/>
              <a:t> Cleaned data using </a:t>
            </a:r>
            <a:r>
              <a:rPr lang="en-US" dirty="0"/>
              <a:t>power bi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(for web scraping).</a:t>
            </a:r>
          </a:p>
          <a:p>
            <a:r>
              <a:rPr dirty="0"/>
              <a:t>Excel (preprocessing).</a:t>
            </a:r>
          </a:p>
          <a:p>
            <a:r>
              <a:rPr dirty="0"/>
              <a:t>Power BI (for </a:t>
            </a:r>
            <a:r>
              <a:rPr lang="en-US" dirty="0"/>
              <a:t>data cleaning ,</a:t>
            </a:r>
            <a:r>
              <a:rPr dirty="0"/>
              <a:t>visualization and analysis).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19A47-7BF3-30D2-5FBC-6CE5D199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89" t="23912" r="18333" b="9683"/>
          <a:stretch/>
        </p:blipFill>
        <p:spPr>
          <a:xfrm>
            <a:off x="164892" y="164892"/>
            <a:ext cx="8814216" cy="65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 inconsistency and formatting issues.</a:t>
            </a:r>
          </a:p>
          <a:p>
            <a:r>
              <a:rPr dirty="0"/>
              <a:t> Handling missing values.</a:t>
            </a:r>
          </a:p>
          <a:p>
            <a:r>
              <a:rPr dirty="0"/>
              <a:t> Web scraping limitations and website structure changes.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Identified best value-for-money used cars.</a:t>
            </a:r>
          </a:p>
          <a:p>
            <a:r>
              <a:rPr dirty="0"/>
              <a:t>Top performing brands analyzed.</a:t>
            </a:r>
          </a:p>
          <a:p>
            <a:r>
              <a:rPr dirty="0"/>
              <a:t>Recommendations based on brand, fuel, and price </a:t>
            </a:r>
            <a:r>
              <a:rPr lang="en-US" dirty="0"/>
              <a:t>  </a:t>
            </a:r>
            <a:r>
              <a:rPr dirty="0"/>
              <a:t>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40</TotalTime>
  <Words>245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Used Cars Price Analysis</vt:lpstr>
      <vt:lpstr>Problem Statement</vt:lpstr>
      <vt:lpstr>Project Objectives</vt:lpstr>
      <vt:lpstr>Data Collection (Web Scraping)</vt:lpstr>
      <vt:lpstr>Data Cleaning &amp; Preparation</vt:lpstr>
      <vt:lpstr>Tools Used</vt:lpstr>
      <vt:lpstr>PowerPoint Presentation</vt:lpstr>
      <vt:lpstr>Challenges Faced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gajulaplli hema</cp:lastModifiedBy>
  <cp:revision>3</cp:revision>
  <dcterms:created xsi:type="dcterms:W3CDTF">2013-01-27T09:14:16Z</dcterms:created>
  <dcterms:modified xsi:type="dcterms:W3CDTF">2025-04-12T08:30:47Z</dcterms:modified>
  <cp:category/>
</cp:coreProperties>
</file>