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a:t>
            </a:r>
            <a:r>
              <a:rPr dirty="0" sz="2400" lang="en-US" smtClean="0"/>
              <a:t>NAME:	</a:t>
            </a:r>
            <a:r>
              <a:rPr dirty="0" sz="2400" lang="en-US" smtClean="0"/>
              <a:t>D</a:t>
            </a:r>
            <a:r>
              <a:rPr dirty="0" sz="2400" lang="en-US" smtClean="0"/>
              <a:t>.</a:t>
            </a:r>
            <a:r>
              <a:rPr dirty="0" sz="2400" lang="en-US" smtClean="0"/>
              <a:t>HEMA</a:t>
            </a:r>
            <a:endParaRPr dirty="0" sz="2400" lang="en-US"/>
          </a:p>
          <a:p>
            <a:r>
              <a:rPr dirty="0" sz="2400" lang="en-US"/>
              <a:t>REGISTER NO</a:t>
            </a:r>
            <a:r>
              <a:rPr dirty="0" sz="2400" lang="en-US" smtClean="0"/>
              <a:t>:		31220</a:t>
            </a:r>
            <a:r>
              <a:rPr dirty="0" sz="2400" lang="en-US" smtClean="0"/>
              <a:t>1</a:t>
            </a:r>
            <a:r>
              <a:rPr dirty="0" sz="2400" lang="en-US" smtClean="0"/>
              <a:t>8</a:t>
            </a:r>
            <a:r>
              <a:rPr dirty="0" sz="2400" lang="en-US" smtClean="0"/>
              <a:t>3</a:t>
            </a:r>
            <a:r>
              <a:rPr dirty="0" sz="2400" lang="en-US" smtClean="0"/>
              <a:t>1</a:t>
            </a:r>
            <a:endParaRPr dirty="0" sz="2400" lang="en-US"/>
          </a:p>
          <a:p>
            <a:r>
              <a:rPr dirty="0" sz="2400" lang="en-US"/>
              <a:t>DEPARTMENT</a:t>
            </a:r>
            <a:r>
              <a:rPr dirty="0" sz="2400" lang="en-US" smtClean="0"/>
              <a:t>:		B.COM (GENERAL)</a:t>
            </a:r>
            <a:endParaRPr dirty="0" sz="2400" lang="en-US"/>
          </a:p>
          <a:p>
            <a:r>
              <a:rPr dirty="0" sz="2400" lang="en-US" smtClean="0"/>
              <a:t>COLLEGE:		</a:t>
            </a:r>
            <a:r>
              <a:rPr dirty="0" sz="2400" lang="en-US" smtClean="0"/>
              <a:t>S</a:t>
            </a:r>
            <a:r>
              <a:rPr dirty="0" sz="2400" lang="en-US" smtClean="0"/>
              <a:t>I</a:t>
            </a:r>
            <a:r>
              <a:rPr dirty="0" sz="2400" lang="en-US" smtClean="0"/>
              <a:t>N</a:t>
            </a:r>
            <a:r>
              <a:rPr dirty="0" sz="2400" lang="en-US" smtClean="0"/>
              <a:t>D</a:t>
            </a:r>
            <a:r>
              <a:rPr dirty="0" sz="2400" lang="en-US" smtClean="0"/>
              <a:t>H</a:t>
            </a:r>
            <a:r>
              <a:rPr dirty="0" sz="2400" lang="en-US" smtClean="0"/>
              <a:t>I</a:t>
            </a:r>
            <a:r>
              <a:rPr dirty="0" sz="2400" lang="en-US" smtClean="0"/>
              <a:t> </a:t>
            </a:r>
            <a:r>
              <a:rPr dirty="0" sz="2400" lang="en-US" smtClean="0"/>
              <a:t>C</a:t>
            </a:r>
            <a:r>
              <a:rPr dirty="0" sz="2400" lang="en-US" smtClean="0"/>
              <a:t>O</a:t>
            </a:r>
            <a:r>
              <a:rPr dirty="0" sz="2400" lang="en-US" smtClean="0"/>
              <a:t>L</a:t>
            </a:r>
            <a:r>
              <a:rPr dirty="0" sz="2400" lang="en-US" smtClean="0"/>
              <a:t>L</a:t>
            </a:r>
            <a:r>
              <a:rPr dirty="0" sz="2400" lang="en-US" smtClean="0"/>
              <a:t>EGE</a:t>
            </a:r>
            <a:r>
              <a:rPr dirty="0" sz="2400" lang="en-US" smtClean="0"/>
              <a:t> </a:t>
            </a:r>
            <a:r>
              <a:rPr dirty="0" sz="2400" lang="en-US" smtClean="0"/>
              <a:t>O</a:t>
            </a:r>
            <a:r>
              <a:rPr dirty="0" sz="2400" lang="en-US" smtClean="0"/>
              <a:t>F</a:t>
            </a:r>
            <a:r>
              <a:rPr dirty="0" sz="2400" lang="en-US" smtClean="0"/>
              <a:t> </a:t>
            </a:r>
            <a:r>
              <a:rPr dirty="0" sz="2400" lang="en-US" smtClean="0"/>
              <a:t> ARTS &amp; SCIENCE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739775" y="1443841"/>
            <a:ext cx="8404225" cy="4892040"/>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2"/>
          <p:cNvPicPr>
            <a:picLocks noChangeAspect="1" noChangeArrowheads="1"/>
          </p:cNvPicPr>
          <p:nvPr/>
        </p:nvPicPr>
        <p:blipFill>
          <a:blip xmlns:r="http://schemas.openxmlformats.org/officeDocument/2006/relationships" r:embed="rId2"/>
          <a:srcRect/>
          <a:stretch>
            <a:fillRect/>
          </a:stretch>
        </p:blipFill>
        <p:spPr bwMode="auto">
          <a:xfrm>
            <a:off x="685800" y="1371600"/>
            <a:ext cx="8077200" cy="4841826"/>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762000" y="1524000"/>
            <a:ext cx="8382000" cy="3970318"/>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a:t>
            </a:r>
            <a:r>
              <a:rPr dirty="0" sz="2800" lang="en-US" smtClean="0">
                <a:latin typeface="Times New Roman" panose="02020603050405020304" pitchFamily="18" charset="0"/>
                <a:cs typeface="Times New Roman" panose="02020603050405020304" pitchFamily="18" charset="0"/>
              </a:rPr>
              <a:t>sustainable growth</a:t>
            </a: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endParaRPr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828800" y="2209800"/>
            <a:ext cx="5715000" cy="2936240"/>
          </a:xfrm>
          <a:prstGeom prst="rect"/>
          <a:noFill/>
        </p:spPr>
        <p:txBody>
          <a:bodyPr rtlCol="0" wrap="square">
            <a:spAutoFit/>
          </a:bodyPr>
          <a:p>
            <a:pPr algn="just"/>
            <a:r>
              <a:rPr dirty="0" sz="2400" lang="en-US"/>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186940"/>
          </a:xfrm>
          <a:prstGeom prst="rect"/>
          <a:noFill/>
        </p:spPr>
        <p:txBody>
          <a:bodyPr rtlCol="0" wrap="square">
            <a:spAutoFit/>
          </a:bodyPr>
          <a:p>
            <a:pPr algn="just">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441503" y="1866819"/>
            <a:ext cx="6060847" cy="3825240"/>
          </a:xfrm>
          <a:prstGeom prst="rect"/>
          <a:noFill/>
        </p:spPr>
        <p:txBody>
          <a:bodyPr rtlCol="0" wrap="none">
            <a:spAutoFit/>
          </a:bodyPr>
          <a:p>
            <a:pPr indent="-342900" marL="342900">
              <a:lnSpc>
                <a:spcPct val="150000"/>
              </a:lnSpc>
              <a:buFont typeface="Wingdings" pitchFamily="2" charset="2"/>
              <a:buChar char="v"/>
            </a:pPr>
            <a:r>
              <a:rPr dirty="0" sz="2400" lang="en-US" smtClean="0"/>
              <a:t>HR Managers</a:t>
            </a:r>
          </a:p>
          <a:p>
            <a:pPr indent="-342900" marL="342900">
              <a:lnSpc>
                <a:spcPct val="150000"/>
              </a:lnSpc>
              <a:buFont typeface="Wingdings" pitchFamily="2" charset="2"/>
              <a:buChar char="v"/>
            </a:pPr>
            <a:r>
              <a:rPr dirty="0" sz="2400" lang="en-US" smtClean="0"/>
              <a:t>Line Managers</a:t>
            </a:r>
          </a:p>
          <a:p>
            <a:pPr indent="-342900" marL="342900">
              <a:lnSpc>
                <a:spcPct val="150000"/>
              </a:lnSpc>
              <a:buFont typeface="Wingdings" pitchFamily="2" charset="2"/>
              <a:buChar char="v"/>
            </a:pPr>
            <a:r>
              <a:rPr dirty="0" sz="2400" lang="en-US" smtClean="0"/>
              <a:t>Team Leads</a:t>
            </a:r>
          </a:p>
          <a:p>
            <a:pPr indent="-342900" marL="342900">
              <a:lnSpc>
                <a:spcPct val="150000"/>
              </a:lnSpc>
              <a:buFont typeface="Wingdings" pitchFamily="2" charset="2"/>
              <a:buChar char="v"/>
            </a:pPr>
            <a:r>
              <a:rPr dirty="0" sz="2400" lang="en-US" smtClean="0"/>
              <a:t>Training and Development Professionals </a:t>
            </a:r>
          </a:p>
          <a:p>
            <a:pPr indent="-342900" marL="342900">
              <a:lnSpc>
                <a:spcPct val="150000"/>
              </a:lnSpc>
              <a:buFont typeface="Wingdings" pitchFamily="2" charset="2"/>
              <a:buChar char="v"/>
            </a:pPr>
            <a:r>
              <a:rPr dirty="0" sz="2400" lang="en-US" smtClean="0"/>
              <a:t>Senior Leaders</a:t>
            </a:r>
          </a:p>
          <a:p>
            <a:pPr indent="-342900" marL="342900">
              <a:lnSpc>
                <a:spcPct val="150000"/>
              </a:lnSpc>
              <a:buFont typeface="Wingdings" pitchFamily="2" charset="2"/>
              <a:buChar char="v"/>
            </a:pPr>
            <a:r>
              <a:rPr dirty="0" sz="2400" lang="en-US" smtClean="0"/>
              <a:t>Employees</a:t>
            </a:r>
          </a:p>
          <a:p>
            <a:pPr indent="-342900" marL="342900">
              <a:lnSpc>
                <a:spcPct val="150000"/>
              </a:lnSpc>
              <a:buFont typeface="Wingdings" pitchFamily="2" charset="2"/>
              <a:buChar char="v"/>
            </a:pP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52800" y="2209800"/>
            <a:ext cx="5629246" cy="3291840"/>
          </a:xfrm>
          <a:prstGeom prst="rect"/>
          <a:noFill/>
        </p:spPr>
        <p:txBody>
          <a:bodyPr rtlCol="0" wrap="none">
            <a:spAutoFit/>
          </a:bodyPr>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SOLUTION</a:t>
            </a:r>
            <a:r>
              <a:rPr dirty="0" sz="2400" lang="en-US">
                <a:latin typeface="Times New Roman" panose="02020603050405020304" pitchFamily="18" charset="0"/>
                <a:cs typeface="Times New Roman" panose="02020603050405020304" pitchFamily="18" charset="0"/>
              </a:rPr>
              <a:t>: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Employee </a:t>
            </a:r>
            <a:r>
              <a:rPr dirty="0" sz="2400" lang="en-US">
                <a:latin typeface="Times New Roman" panose="02020603050405020304" pitchFamily="18" charset="0"/>
                <a:cs typeface="Times New Roman" panose="02020603050405020304" pitchFamily="18" charset="0"/>
              </a:rPr>
              <a:t>performance analysis system </a:t>
            </a:r>
            <a:endParaRPr dirty="0" sz="2400" lang="en-US" smtClean="0">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r>
              <a:rPr b="1" dirty="0" sz="2400" lang="en-US" u="sng" smtClean="0">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VALUE PROPOSITION</a:t>
            </a:r>
            <a:r>
              <a:rPr dirty="0" sz="2400" lang="en-US">
                <a:latin typeface="Times New Roman" panose="02020603050405020304" pitchFamily="18" charset="0"/>
                <a:cs typeface="Times New Roman" panose="02020603050405020304" pitchFamily="18" charset="0"/>
              </a:rPr>
              <a: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1.Streamline </a:t>
            </a:r>
            <a:r>
              <a:rPr dirty="0" sz="2400" lang="en-US">
                <a:latin typeface="Times New Roman" panose="02020603050405020304" pitchFamily="18" charset="0"/>
                <a:cs typeface="Times New Roman" panose="02020603050405020304" pitchFamily="18" charset="0"/>
              </a:rPr>
              <a:t>Performance Management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2.Data-Driven </a:t>
            </a:r>
            <a:r>
              <a:rPr dirty="0" sz="2400" lang="en-US">
                <a:latin typeface="Times New Roman" panose="02020603050405020304" pitchFamily="18" charset="0"/>
                <a:cs typeface="Times New Roman" panose="02020603050405020304" pitchFamily="18" charset="0"/>
              </a:rPr>
              <a:t>Insights</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3.Improved </a:t>
            </a:r>
            <a:r>
              <a:rPr dirty="0" sz="2400" lang="en-US">
                <a:latin typeface="Times New Roman" panose="02020603050405020304" pitchFamily="18" charset="0"/>
                <a:cs typeface="Times New Roman" panose="02020603050405020304" pitchFamily="18" charset="0"/>
              </a:rPr>
              <a:t>Employee Engagement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4.Talent </a:t>
            </a:r>
            <a:r>
              <a:rPr dirty="0" sz="2400" lang="en-US">
                <a:latin typeface="Times New Roman" panose="02020603050405020304" pitchFamily="18" charset="0"/>
                <a:cs typeface="Times New Roman" panose="02020603050405020304" pitchFamily="18" charset="0"/>
              </a:rPr>
              <a:t>Optimization</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5.Scalability </a:t>
            </a:r>
            <a:r>
              <a:rPr dirty="0" sz="2400" lang="en-US">
                <a:latin typeface="Times New Roman" panose="02020603050405020304" pitchFamily="18" charset="0"/>
                <a:cs typeface="Times New Roman" panose="02020603050405020304" pitchFamily="18" charset="0"/>
              </a:rPr>
              <a:t>and Flexibility</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627927" y="1219200"/>
            <a:ext cx="8592273" cy="4358640"/>
          </a:xfrm>
          <a:prstGeom prst="rect"/>
        </p:spPr>
        <p:txBody>
          <a:bodyPr wrap="square">
            <a:spAutoFit/>
          </a:bodyPr>
          <a:p>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NAME </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Employee </a:t>
            </a:r>
            <a:r>
              <a:rPr dirty="0" lang="en-IN">
                <a:latin typeface="Times New Roman" panose="02020603050405020304" pitchFamily="18" charset="0"/>
                <a:cs typeface="Times New Roman" panose="02020603050405020304" pitchFamily="18" charset="0"/>
              </a:rPr>
              <a:t>performance Data</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DESCRIPTION</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This </a:t>
            </a:r>
            <a:r>
              <a:rPr dirty="0" lang="en-IN">
                <a:latin typeface="Times New Roman" panose="02020603050405020304" pitchFamily="18" charset="0"/>
                <a:cs typeface="Times New Roman" panose="02020603050405020304" pitchFamily="18" charset="0"/>
              </a:rPr>
              <a:t>dataset contains employee performance data </a:t>
            </a:r>
            <a:r>
              <a:rPr dirty="0" lang="en-IN" smtClean="0">
                <a:latin typeface="Times New Roman" panose="02020603050405020304" pitchFamily="18" charset="0"/>
                <a:cs typeface="Times New Roman" panose="02020603050405020304" pitchFamily="18" charset="0"/>
              </a:rPr>
              <a:t>including:</a:t>
            </a:r>
            <a:br>
              <a:rPr dirty="0" lang="en-IN" smtClean="0">
                <a:latin typeface="Times New Roman" panose="02020603050405020304" pitchFamily="18" charset="0"/>
                <a:cs typeface="Times New Roman" panose="02020603050405020304" pitchFamily="18" charset="0"/>
              </a:rPr>
            </a:b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1.Employee Information: Employee ID, Name, Job Title , Department, </a:t>
            </a:r>
            <a:r>
              <a:rPr dirty="0" lang="en-IN" smtClean="0">
                <a:latin typeface="Times New Roman" panose="02020603050405020304" pitchFamily="18" charset="0"/>
                <a:cs typeface="Times New Roman" panose="02020603050405020304" pitchFamily="18" charset="0"/>
              </a:rPr>
              <a:t>Location.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a:t>
            </a:r>
            <a:r>
              <a:rPr dirty="0" lang="en-IN" smtClean="0">
                <a:latin typeface="Times New Roman" panose="02020603050405020304" pitchFamily="18" charset="0"/>
                <a:cs typeface="Times New Roman" panose="02020603050405020304" pitchFamily="18" charset="0"/>
              </a:rPr>
              <a:t>Completion.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a:t>
            </a:r>
            <a:r>
              <a:rPr dirty="0" lang="en-IN" smtClean="0">
                <a:latin typeface="Times New Roman" panose="02020603050405020304" pitchFamily="18" charset="0"/>
                <a:cs typeface="Times New Roman" panose="02020603050405020304" pitchFamily="18" charset="0"/>
              </a:rPr>
              <a:t>Goals.</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t>
            </a:r>
            <a:r>
              <a:rPr dirty="0" lang="en-IN" smtClean="0">
                <a:latin typeface="Times New Roman" panose="02020603050405020304" pitchFamily="18" charset="0"/>
                <a:cs typeface="Times New Roman" panose="02020603050405020304" pitchFamily="18" charset="0"/>
              </a:rPr>
              <a:t>Assessment.</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a:t>
            </a:r>
            <a:r>
              <a:rPr dirty="0" lang="en-IN" smtClean="0">
                <a:latin typeface="Times New Roman" panose="02020603050405020304" pitchFamily="18" charset="0"/>
                <a:cs typeface="Times New Roman" panose="02020603050405020304" pitchFamily="18" charset="0"/>
              </a:rPr>
              <a:t>Planning.</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a:t>
            </a:r>
            <a:r>
              <a:rPr dirty="0" lang="en-IN" smtClean="0">
                <a:latin typeface="Times New Roman" panose="02020603050405020304" pitchFamily="18" charset="0"/>
                <a:cs typeface="Times New Roman" panose="02020603050405020304" pitchFamily="18" charset="0"/>
              </a:rPr>
              <a:t>360-Degree.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829640" y="185737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371600" y="1447800"/>
            <a:ext cx="8534018" cy="6504940"/>
          </a:xfrm>
          <a:prstGeom prst="rect"/>
          <a:noFill/>
        </p:spPr>
        <p:txBody>
          <a:bodyPr rtlCol="0" wrap="square">
            <a:spAutoFit/>
          </a:bodyPr>
          <a:p>
            <a:pPr indent="-342900" marL="342900">
              <a:buFont typeface="Wingdings" pitchFamily="2" charset="2"/>
              <a:buChar char="q"/>
            </a:pPr>
            <a:r>
              <a:rPr dirty="0" sz="2400" lang="en-US" spc="20" smtClean="0">
                <a:latin typeface="Times New Roman" panose="02020603050405020304" pitchFamily="18" charset="0"/>
                <a:cs typeface="Times New Roman" panose="02020603050405020304" pitchFamily="18" charset="0"/>
              </a:rPr>
              <a:t>Focusing </a:t>
            </a:r>
            <a:r>
              <a:rPr dirty="0" sz="2400" lang="en-US" spc="20">
                <a:latin typeface="Times New Roman" panose="02020603050405020304" pitchFamily="18" charset="0"/>
                <a:cs typeface="Times New Roman" panose="02020603050405020304" pitchFamily="18" charset="0"/>
              </a:rPr>
              <a:t>on the “WOW” factor in your solution can help highlight its unique value proposition and different it from other solutions. Here are some potential “WOW” factor for the Employee Performance Analysis System.</a:t>
            </a:r>
            <a:br>
              <a:rPr dirty="0" sz="2400" lang="en-US" spc="2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1.Predictive Analytics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2. Real-time Feedback</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3.Personalized Development Plans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4.360- Degree Visibility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5.Automation and Efficiency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6.User-Friendly Interface</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7.Integration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8.Integration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9.Actionable Recommendations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10.Continuous Improvement</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a:t>
            </a:r>
            <a:r>
              <a:rPr dirty="0" sz="4800" lang="en-US" spc="20" smtClean="0"/>
              <a:t/>
            </a:r>
            <a:br>
              <a:rPr dirty="0" sz="4800" lang="en-US" spc="20" smtClean="0"/>
            </a:br>
            <a:r>
              <a:rPr dirty="0" sz="2400" lang="en-US" spc="20">
                <a:latin typeface="Times New Roman" panose="02020603050405020304" pitchFamily="18" charset="0"/>
                <a:cs typeface="Times New Roman" panose="02020603050405020304" pitchFamily="18" charset="0"/>
              </a:rPr>
              <a:t/>
            </a:r>
            <a:br>
              <a:rPr dirty="0" sz="2400" lang="en-US" spc="20">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Santhosh Madhan</cp:lastModifiedBy>
  <dcterms:created xsi:type="dcterms:W3CDTF">2024-03-29T04:07:22Z</dcterms:created>
  <dcterms:modified xsi:type="dcterms:W3CDTF">2024-09-11T05:26:48Z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80012529ba4348928c05e90ca7c018b8</vt:lpwstr>
  </property>
</Properties>
</file>