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0"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noFill/>
          <a:ln w="9525">
            <a:noFill/>
            <a:miter lim="800000"/>
          </a:ln>
          <a:effectLst/>
        </p:spPr>
        <p:txBody>
          <a:bodyPr anchor="t" anchorCtr="0" bIns="45745" compatLnSpc="1" lIns="91492" numCol="1" rIns="91492" tIns="45745" vert="horz" wrap="square"/>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noFill/>
          <a:ln w="9525">
            <a:noFill/>
            <a:miter lim="800000"/>
          </a:ln>
          <a:effectLst/>
        </p:spPr>
        <p:txBody>
          <a:bodyPr anchor="t" anchorCtr="0" bIns="45745" compatLnSpc="1" lIns="91492" numCol="1" rIns="91492" tIns="45745" vert="horz" wrap="square"/>
          <a:lstStyle>
            <a:lvl1pPr algn="r">
              <a:defRPr sz="1100"/>
            </a:lvl1pPr>
          </a:lstStyle>
          <a:p>
            <a:endParaRPr lang="en-US"/>
          </a:p>
        </p:txBody>
      </p:sp>
      <p:sp>
        <p:nvSpPr>
          <p:cNvPr id="104866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ln>
          <a:effectLst/>
        </p:spPr>
      </p:sp>
      <p:sp>
        <p:nvSpPr>
          <p:cNvPr id="1048666" name="Rectangle 5"/>
          <p:cNvSpPr>
            <a:spLocks noGrp="1" noChangeArrowheads="1"/>
          </p:cNvSpPr>
          <p:nvPr>
            <p:ph type="body" sz="quarter" idx="3"/>
          </p:nvPr>
        </p:nvSpPr>
        <p:spPr bwMode="auto">
          <a:xfrm>
            <a:off x="709614" y="4862514"/>
            <a:ext cx="5680075" cy="4605337"/>
          </a:xfrm>
          <a:prstGeom prst="rect"/>
          <a:noFill/>
          <a:ln w="9525">
            <a:noFill/>
            <a:miter lim="800000"/>
          </a:ln>
          <a:effectLst/>
        </p:spPr>
        <p:txBody>
          <a:bodyPr anchor="t" anchorCtr="0" bIns="45745" compatLnSpc="1" lIns="91492" numCol="1" rIns="91492" tIns="45745" vert="horz" wrap="squar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667" name="Rectangle 6"/>
          <p:cNvSpPr>
            <a:spLocks noGrp="1" noChangeArrowheads="1"/>
          </p:cNvSpPr>
          <p:nvPr>
            <p:ph type="ftr" sz="quarter" idx="4"/>
          </p:nvPr>
        </p:nvSpPr>
        <p:spPr bwMode="auto">
          <a:xfrm>
            <a:off x="2" y="9720264"/>
            <a:ext cx="3076575" cy="512762"/>
          </a:xfrm>
          <a:prstGeom prst="rect"/>
          <a:noFill/>
          <a:ln w="9525">
            <a:noFill/>
            <a:miter lim="800000"/>
          </a:ln>
          <a:effectLst/>
        </p:spPr>
        <p:txBody>
          <a:bodyPr anchor="b" anchorCtr="0" bIns="45745" compatLnSpc="1" lIns="91492" numCol="1" rIns="91492" tIns="45745" vert="horz" wrap="square"/>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noFill/>
          <a:ln w="9525">
            <a:noFill/>
            <a:miter lim="800000"/>
          </a:ln>
          <a:effectLst/>
        </p:spPr>
        <p:txBody>
          <a:bodyPr anchor="b" anchorCtr="0" bIns="45745" compatLnSpc="1" lIns="91492" numCol="1" rIns="91492" tIns="45745" vert="horz" wrap="square"/>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panose="020B0604020202020204" pitchFamily="34" charset="0"/>
        <a:ea typeface="+mn-ea"/>
        <a:cs typeface="+mn-cs"/>
      </a:defRPr>
    </a:lvl1pPr>
    <a:lvl2pPr algn="l" fontAlgn="base" marL="457200" rtl="0">
      <a:spcBef>
        <a:spcPct val="30000"/>
      </a:spcBef>
      <a:spcAft>
        <a:spcPct val="0"/>
      </a:spcAft>
      <a:defRPr sz="1200" kern="1200">
        <a:solidFill>
          <a:schemeClr val="tx1"/>
        </a:solidFill>
        <a:latin typeface="Arial" panose="020B0604020202020204" pitchFamily="34" charset="0"/>
        <a:ea typeface="+mn-ea"/>
        <a:cs typeface="+mn-cs"/>
      </a:defRPr>
    </a:lvl2pPr>
    <a:lvl3pPr algn="l" fontAlgn="base" marL="914400" rtl="0">
      <a:spcBef>
        <a:spcPct val="30000"/>
      </a:spcBef>
      <a:spcAft>
        <a:spcPct val="0"/>
      </a:spcAft>
      <a:defRPr sz="1200" kern="1200">
        <a:solidFill>
          <a:schemeClr val="tx1"/>
        </a:solidFill>
        <a:latin typeface="Arial" panose="020B0604020202020204" pitchFamily="34" charset="0"/>
        <a:ea typeface="+mn-ea"/>
        <a:cs typeface="+mn-cs"/>
      </a:defRPr>
    </a:lvl3pPr>
    <a:lvl4pPr algn="l" fontAlgn="base" marL="1371600" rtl="0">
      <a:spcBef>
        <a:spcPct val="30000"/>
      </a:spcBef>
      <a:spcAft>
        <a:spcPct val="0"/>
      </a:spcAft>
      <a:defRPr sz="1200" kern="1200">
        <a:solidFill>
          <a:schemeClr val="tx1"/>
        </a:solidFill>
        <a:latin typeface="Arial" panose="020B0604020202020204" pitchFamily="34" charset="0"/>
        <a:ea typeface="+mn-ea"/>
        <a:cs typeface="+mn-cs"/>
      </a:defRPr>
    </a:lvl4pPr>
    <a:lvl5pPr algn="l" fontAlgn="base" marL="1828800" rtl="0">
      <a:spcBef>
        <a:spcPct val="30000"/>
      </a:spcBef>
      <a:spcAft>
        <a:spcPct val="0"/>
      </a:spcAft>
      <a:defRPr sz="1200" kern="1200">
        <a:solidFill>
          <a:schemeClr val="tx1"/>
        </a:solidFill>
        <a:latin typeface="Arial" panose="020B0604020202020204" pitchFamily="34"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solidFill>
          <a:schemeClr val="bg1"/>
        </a:solidFill>
        <a:effectLst/>
      </p:bgPr>
    </p:bg>
    <p:spTree>
      <p:nvGrpSpPr>
        <p:cNvPr id="36" name=""/>
        <p:cNvGrpSpPr/>
        <p:nvPr/>
      </p:nvGrpSpPr>
      <p:grpSpPr>
        <a:xfrm>
          <a:off x="0" y="0"/>
          <a:ext cx="0" cy="0"/>
          <a:chOff x="0" y="0"/>
          <a:chExt cx="0" cy="0"/>
        </a:xfrm>
      </p:grpSpPr>
      <p:pic>
        <p:nvPicPr>
          <p:cNvPr id="2097154" name="Picture 2"/>
          <p:cNvPicPr>
            <a:picLocks noChangeAspect="1"/>
          </p:cNvPicPr>
          <p:nvPr/>
        </p:nvPicPr>
        <p:blipFill>
          <a:blip xmlns:r="http://schemas.openxmlformats.org/officeDocument/2006/relationships" r:embed="rId1"/>
          <a:stretch>
            <a:fillRect/>
          </a:stretch>
        </p:blipFill>
        <p:spPr>
          <a:xfrm>
            <a:off x="0" y="0"/>
            <a:ext cx="12192000" cy="6858000"/>
          </a:xfrm>
          <a:prstGeom prst="rect"/>
          <a:noFill/>
          <a:ln w="9525">
            <a:noFill/>
          </a:ln>
        </p:spPr>
      </p:pic>
      <p:sp>
        <p:nvSpPr>
          <p:cNvPr id="1048606" name="Rectangle 3"/>
          <p:cNvSpPr>
            <a:spLocks noGrp="1" noChangeArrowheads="1"/>
          </p:cNvSpPr>
          <p:nvPr>
            <p:ph type="ctrTitle"/>
          </p:nvPr>
        </p:nvSpPr>
        <p:spPr>
          <a:xfrm>
            <a:off x="2063751" y="1701800"/>
            <a:ext cx="9211733" cy="1082675"/>
          </a:xfrm>
        </p:spPr>
        <p:txBody>
          <a:bodyPr/>
          <a:lstStyle>
            <a:lvl1pPr algn="r"/>
          </a:lstStyle>
          <a:p>
            <a:pPr lvl="0"/>
            <a:r>
              <a:rPr altLang="zh-CN" lang="en-US" noProof="0" smtClean="0"/>
              <a:t>Click to edit Master title style</a:t>
            </a:r>
            <a:endParaRPr altLang="zh-CN" lang="en-US" noProof="0" smtClean="0"/>
          </a:p>
        </p:txBody>
      </p:sp>
      <p:sp>
        <p:nvSpPr>
          <p:cNvPr id="1048607" name="Rectangle 4"/>
          <p:cNvSpPr>
            <a:spLocks noGrp="1" noChangeArrowheads="1"/>
          </p:cNvSpPr>
          <p:nvPr>
            <p:ph type="subTitle" idx="1"/>
          </p:nvPr>
        </p:nvSpPr>
        <p:spPr>
          <a:xfrm>
            <a:off x="2063751" y="2927350"/>
            <a:ext cx="9218083" cy="1752600"/>
          </a:xfrm>
        </p:spPr>
        <p:txBody>
          <a:bodyPr/>
          <a:lstStyle>
            <a:lvl1pPr algn="r" indent="0" marL="0">
              <a:buFontTx/>
              <a:buNone/>
            </a:lvl1pPr>
          </a:lstStyle>
          <a:p>
            <a:pPr lvl="0"/>
            <a:r>
              <a:rPr altLang="zh-CN" lang="en-US" noProof="0" smtClean="0"/>
              <a:t>Click to edit Master subtitle style</a:t>
            </a:r>
            <a:endParaRPr altLang="zh-CN" lang="en-US" noProof="0" smtClean="0"/>
          </a:p>
        </p:txBody>
      </p:sp>
      <p:sp>
        <p:nvSpPr>
          <p:cNvPr id="1048608" name="Rectangle 5"/>
          <p:cNvSpPr>
            <a:spLocks noGrp="1" noChangeArrowheads="1"/>
          </p:cNvSpPr>
          <p:nvPr>
            <p:ph type="dt" sz="half" idx="2"/>
          </p:nvPr>
        </p:nvSpPr>
        <p:spPr bwMode="auto">
          <a:xfrm>
            <a:off x="609600" y="6245225"/>
            <a:ext cx="2844800" cy="476250"/>
          </a:xfrm>
          <a:prstGeom prst="rect"/>
          <a:noFill/>
        </p:spPr>
        <p:txBody>
          <a:bodyPr anchor="t" anchorCtr="0" bIns="45720" compatLnSpc="1" lIns="91440" numCol="1" rIns="91440" tIns="45720" vert="horz" wrap="square"/>
          <a:p>
            <a:fld id="{B61BEF0D-F0BB-DE4B-95CE-6DB70DBA9567}" type="datetimeFigureOut">
              <a:rPr dirty="0" lang="en-US"/>
            </a:fld>
            <a:endParaRPr dirty="0" lang="en-US"/>
          </a:p>
        </p:txBody>
      </p:sp>
      <p:sp>
        <p:nvSpPr>
          <p:cNvPr id="1048609" name="Rectangle 6"/>
          <p:cNvSpPr>
            <a:spLocks noGrp="1" noChangeArrowheads="1"/>
          </p:cNvSpPr>
          <p:nvPr>
            <p:ph type="ftr" sz="quarter" idx="3"/>
          </p:nvPr>
        </p:nvSpPr>
        <p:spPr bwMode="auto">
          <a:xfrm>
            <a:off x="4165600" y="6245225"/>
            <a:ext cx="3860800" cy="476250"/>
          </a:xfrm>
          <a:prstGeom prst="rect"/>
          <a:noFill/>
        </p:spPr>
        <p:txBody>
          <a:bodyPr anchor="t" anchorCtr="0" bIns="45720" compatLnSpc="1" lIns="91440" numCol="1" rIns="91440" tIns="45720" vert="horz" wrap="square"/>
          <a:p>
            <a:endParaRPr dirty="0" lang="en-US"/>
          </a:p>
        </p:txBody>
      </p:sp>
      <p:sp>
        <p:nvSpPr>
          <p:cNvPr id="1048610" name="Rectangle 7"/>
          <p:cNvSpPr>
            <a:spLocks noGrp="1" noChangeArrowheads="1"/>
          </p:cNvSpPr>
          <p:nvPr>
            <p:ph type="sldNum" sz="quarter" idx="4"/>
          </p:nvPr>
        </p:nvSpPr>
        <p:spPr bwMode="auto">
          <a:xfrm>
            <a:off x="8737600" y="6245225"/>
            <a:ext cx="2844800" cy="476250"/>
          </a:xfrm>
          <a:prstGeom prst="rect"/>
          <a:noFill/>
        </p:spPr>
        <p:txBody>
          <a:bodyPr anchor="t" anchorCtr="0" bIns="45720" compatLnSpc="1" lIns="91440" numCol="1" rIns="91440" tIns="45720" vert="horz" wrap="square"/>
          <a:p>
            <a:fld id="{D57F1E4F-1CFF-5643-939E-217C01CDF565}" type="slidenum">
              <a:rPr dirty="0" lang="en-US"/>
            </a:fld>
            <a:endParaRPr dirty="0"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lang="en-US"/>
          </a:p>
        </p:txBody>
      </p:sp>
      <p:sp>
        <p:nvSpPr>
          <p:cNvPr id="1048639"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0" name="Date Placeholder 3"/>
          <p:cNvSpPr>
            <a:spLocks noGrp="1"/>
          </p:cNvSpPr>
          <p:nvPr>
            <p:ph type="dt" sz="half" idx="10"/>
          </p:nvPr>
        </p:nvSpPr>
        <p:spPr/>
        <p:txBody>
          <a:bodyPr/>
          <a:p>
            <a:fld id="{55C6B4A9-1611-4792-9094-5F34BCA07E0B}" type="datetimeFigureOut">
              <a:rPr dirty="0" lang="en-US"/>
            </a:fld>
            <a:endParaRPr dirty="0" lang="en-US"/>
          </a:p>
        </p:txBody>
      </p:sp>
      <p:sp>
        <p:nvSpPr>
          <p:cNvPr id="1048641" name="Footer Placeholder 4"/>
          <p:cNvSpPr>
            <a:spLocks noGrp="1"/>
          </p:cNvSpPr>
          <p:nvPr>
            <p:ph type="ftr" sz="quarter" idx="11"/>
          </p:nvPr>
        </p:nvSpPr>
        <p:spPr/>
        <p:txBody>
          <a:bodyPr/>
          <a:p>
            <a:endParaRPr dirty="0" lang="en-US"/>
          </a:p>
        </p:txBody>
      </p:sp>
      <p:sp>
        <p:nvSpPr>
          <p:cNvPr id="1048642" name="Slide Number Placeholder 5"/>
          <p:cNvSpPr>
            <a:spLocks noGrp="1"/>
          </p:cNvSpPr>
          <p:nvPr>
            <p:ph type="sldNum" sz="quarter" idx="12"/>
          </p:nvPr>
        </p:nvSpPr>
        <p:spPr/>
        <p:txBody>
          <a:bodyPr/>
          <a:p>
            <a:fld id="{89333C77-0158-454C-844F-B7AB9BD7DAD4}" type="slidenum">
              <a:rPr dirty="0" lang="en-US"/>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 name=""/>
        <p:cNvGrpSpPr/>
        <p:nvPr/>
      </p:nvGrpSpPr>
      <p:grpSpPr>
        <a:xfrm>
          <a:off x="0" y="0"/>
          <a:ext cx="0" cy="0"/>
          <a:chOff x="0" y="0"/>
          <a:chExt cx="0" cy="0"/>
        </a:xfrm>
      </p:grpSpPr>
      <p:sp>
        <p:nvSpPr>
          <p:cNvPr id="1048627" name="Vertical Title 1"/>
          <p:cNvSpPr>
            <a:spLocks noGrp="1"/>
          </p:cNvSpPr>
          <p:nvPr>
            <p:ph type="title" orient="vert"/>
          </p:nvPr>
        </p:nvSpPr>
        <p:spPr>
          <a:xfrm>
            <a:off x="8839200" y="190500"/>
            <a:ext cx="2743200" cy="5937250"/>
          </a:xfrm>
        </p:spPr>
        <p:txBody>
          <a:bodyPr vert="eaVert"/>
          <a:p>
            <a:r>
              <a:rPr lang="en-US" smtClean="0"/>
              <a:t>Click to edit Master title style</a:t>
            </a:r>
            <a:endParaRPr lang="en-US"/>
          </a:p>
        </p:txBody>
      </p:sp>
      <p:sp>
        <p:nvSpPr>
          <p:cNvPr id="1048628" name="Vertical Text Placeholder 2"/>
          <p:cNvSpPr>
            <a:spLocks noGrp="1"/>
          </p:cNvSpPr>
          <p:nvPr>
            <p:ph type="body" orient="vert" idx="1"/>
          </p:nvPr>
        </p:nvSpPr>
        <p:spPr>
          <a:xfrm>
            <a:off x="609600" y="190500"/>
            <a:ext cx="8026400" cy="5937250"/>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29"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30" name="Footer Placeholder 4"/>
          <p:cNvSpPr>
            <a:spLocks noGrp="1"/>
          </p:cNvSpPr>
          <p:nvPr>
            <p:ph type="ftr" sz="quarter" idx="11"/>
          </p:nvPr>
        </p:nvSpPr>
        <p:spPr/>
        <p:txBody>
          <a:bodyPr/>
          <a:p>
            <a:endParaRPr dirty="0" lang="en-US"/>
          </a:p>
        </p:txBody>
      </p:sp>
      <p:sp>
        <p:nvSpPr>
          <p:cNvPr id="1048631"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99" name="Title 1"/>
          <p:cNvSpPr>
            <a:spLocks noGrp="1"/>
          </p:cNvSpPr>
          <p:nvPr>
            <p:ph type="title"/>
          </p:nvPr>
        </p:nvSpPr>
        <p:spPr/>
        <p:txBody>
          <a:bodyPr/>
          <a:p>
            <a:r>
              <a:rPr lang="en-US" smtClean="0"/>
              <a:t>Click to edit Master title style</a:t>
            </a:r>
            <a:endParaRPr lang="en-US"/>
          </a:p>
        </p:txBody>
      </p:sp>
      <p:sp>
        <p:nvSpPr>
          <p:cNvPr id="1048600"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01" name="Date Placeholder 3"/>
          <p:cNvSpPr>
            <a:spLocks noGrp="1"/>
          </p:cNvSpPr>
          <p:nvPr>
            <p:ph type="dt" sz="half" idx="10"/>
          </p:nvPr>
        </p:nvSpPr>
        <p:spPr/>
        <p:txBody>
          <a:bodyPr/>
          <a:p>
            <a:fld id="{42A54C80-263E-416B-A8E0-580EDEADCBDC}" type="datetimeFigureOut">
              <a:rPr dirty="0" lang="en-US"/>
            </a:fld>
            <a:endParaRPr dirty="0" lang="en-US"/>
          </a:p>
        </p:txBody>
      </p:sp>
      <p:sp>
        <p:nvSpPr>
          <p:cNvPr id="1048602" name="Footer Placeholder 4"/>
          <p:cNvSpPr>
            <a:spLocks noGrp="1"/>
          </p:cNvSpPr>
          <p:nvPr>
            <p:ph type="ftr" sz="quarter" idx="11"/>
          </p:nvPr>
        </p:nvSpPr>
        <p:spPr/>
        <p:txBody>
          <a:bodyPr/>
          <a:p>
            <a:endParaRPr dirty="0" lang="en-US"/>
          </a:p>
        </p:txBody>
      </p:sp>
      <p:sp>
        <p:nvSpPr>
          <p:cNvPr id="1048603" name="Slide Number Placeholder 5"/>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8" name=""/>
        <p:cNvGrpSpPr/>
        <p:nvPr/>
      </p:nvGrpSpPr>
      <p:grpSpPr>
        <a:xfrm>
          <a:off x="0" y="0"/>
          <a:ext cx="0" cy="0"/>
          <a:chOff x="0" y="0"/>
          <a:chExt cx="0" cy="0"/>
        </a:xfrm>
      </p:grpSpPr>
      <p:sp>
        <p:nvSpPr>
          <p:cNvPr id="1048613"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1048614" name="Text Placeholder 2"/>
          <p:cNvSpPr>
            <a:spLocks noGrp="1"/>
          </p:cNvSpPr>
          <p:nvPr>
            <p:ph type="body" idx="1"/>
          </p:nvPr>
        </p:nvSpPr>
        <p:spPr>
          <a:xfrm>
            <a:off x="831851"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smtClean="0"/>
              <a:t>Click to edit Master text styles</a:t>
            </a:r>
            <a:endParaRPr lang="en-US" smtClean="0"/>
          </a:p>
        </p:txBody>
      </p:sp>
      <p:sp>
        <p:nvSpPr>
          <p:cNvPr id="1048615"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16" name="Footer Placeholder 4"/>
          <p:cNvSpPr>
            <a:spLocks noGrp="1"/>
          </p:cNvSpPr>
          <p:nvPr>
            <p:ph type="ftr" sz="quarter" idx="11"/>
          </p:nvPr>
        </p:nvSpPr>
        <p:spPr/>
        <p:txBody>
          <a:bodyPr/>
          <a:p>
            <a:endParaRPr dirty="0" lang="en-US"/>
          </a:p>
        </p:txBody>
      </p:sp>
      <p:sp>
        <p:nvSpPr>
          <p:cNvPr id="1048617"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43" name="Title 1"/>
          <p:cNvSpPr>
            <a:spLocks noGrp="1"/>
          </p:cNvSpPr>
          <p:nvPr>
            <p:ph type="title"/>
          </p:nvPr>
        </p:nvSpPr>
        <p:spPr/>
        <p:txBody>
          <a:bodyPr/>
          <a:p>
            <a:r>
              <a:rPr lang="en-US" smtClean="0"/>
              <a:t>Click to edit Master title style</a:t>
            </a:r>
            <a:endParaRPr lang="en-US"/>
          </a:p>
        </p:txBody>
      </p:sp>
      <p:sp>
        <p:nvSpPr>
          <p:cNvPr id="1048644" name="Content Placeholder 2"/>
          <p:cNvSpPr>
            <a:spLocks noGrp="1"/>
          </p:cNvSpPr>
          <p:nvPr>
            <p:ph sz="half" idx="1"/>
          </p:nvPr>
        </p:nvSpPr>
        <p:spPr>
          <a:xfrm>
            <a:off x="609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5" name="Content Placeholder 3"/>
          <p:cNvSpPr>
            <a:spLocks noGrp="1"/>
          </p:cNvSpPr>
          <p:nvPr>
            <p:ph sz="half" idx="2"/>
          </p:nvPr>
        </p:nvSpPr>
        <p:spPr>
          <a:xfrm>
            <a:off x="6197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6" name="Date Placeholder 4"/>
          <p:cNvSpPr>
            <a:spLocks noGrp="1"/>
          </p:cNvSpPr>
          <p:nvPr>
            <p:ph type="dt" sz="half" idx="10"/>
          </p:nvPr>
        </p:nvSpPr>
        <p:spPr/>
        <p:txBody>
          <a:bodyPr/>
          <a:p>
            <a:fld id="{42A54C80-263E-416B-A8E0-580EDEADCBDC}" type="datetimeFigureOut">
              <a:rPr dirty="0" lang="en-US"/>
            </a:fld>
            <a:endParaRPr dirty="0" lang="en-US"/>
          </a:p>
        </p:txBody>
      </p:sp>
      <p:sp>
        <p:nvSpPr>
          <p:cNvPr id="1048647" name="Footer Placeholder 5"/>
          <p:cNvSpPr>
            <a:spLocks noGrp="1"/>
          </p:cNvSpPr>
          <p:nvPr>
            <p:ph type="ftr" sz="quarter" idx="11"/>
          </p:nvPr>
        </p:nvSpPr>
        <p:spPr/>
        <p:txBody>
          <a:bodyPr/>
          <a:p>
            <a:endParaRPr dirty="0" lang="en-US"/>
          </a:p>
        </p:txBody>
      </p:sp>
      <p:sp>
        <p:nvSpPr>
          <p:cNvPr id="1048648" name="Slide Number Placeholder 6"/>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49" name="Title 1"/>
          <p:cNvSpPr>
            <a:spLocks noGrp="1"/>
          </p:cNvSpPr>
          <p:nvPr>
            <p:ph type="title"/>
          </p:nvPr>
        </p:nvSpPr>
        <p:spPr>
          <a:xfrm>
            <a:off x="840317" y="365125"/>
            <a:ext cx="10515600" cy="1325563"/>
          </a:xfrm>
        </p:spPr>
        <p:txBody>
          <a:bodyPr/>
          <a:p>
            <a:r>
              <a:rPr lang="en-US" smtClean="0"/>
              <a:t>Click to edit Master title style</a:t>
            </a:r>
            <a:endParaRPr lang="en-US"/>
          </a:p>
        </p:txBody>
      </p:sp>
      <p:sp>
        <p:nvSpPr>
          <p:cNvPr id="1048650" name="Text Placeholder 2"/>
          <p:cNvSpPr>
            <a:spLocks noGrp="1"/>
          </p:cNvSpPr>
          <p:nvPr>
            <p:ph type="body" idx="1"/>
          </p:nvPr>
        </p:nvSpPr>
        <p:spPr>
          <a:xfrm>
            <a:off x="840317" y="1681163"/>
            <a:ext cx="5158316"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51" name="Content Placeholder 3"/>
          <p:cNvSpPr>
            <a:spLocks noGrp="1"/>
          </p:cNvSpPr>
          <p:nvPr>
            <p:ph sz="half" idx="2"/>
          </p:nvPr>
        </p:nvSpPr>
        <p:spPr>
          <a:xfrm>
            <a:off x="840317" y="2505075"/>
            <a:ext cx="5158316"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2" name="Text Placeholder 4"/>
          <p:cNvSpPr>
            <a:spLocks noGrp="1"/>
          </p:cNvSpPr>
          <p:nvPr>
            <p:ph type="body" sz="quarter" idx="3"/>
          </p:nvPr>
        </p:nvSpPr>
        <p:spPr>
          <a:xfrm>
            <a:off x="6172200" y="1681163"/>
            <a:ext cx="518371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53" name="Content Placeholder 5"/>
          <p:cNvSpPr>
            <a:spLocks noGrp="1"/>
          </p:cNvSpPr>
          <p:nvPr>
            <p:ph sz="quarter" idx="4"/>
          </p:nvPr>
        </p:nvSpPr>
        <p:spPr>
          <a:xfrm>
            <a:off x="6172200" y="2505075"/>
            <a:ext cx="5183717"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4" name="Date Placeholder 6"/>
          <p:cNvSpPr>
            <a:spLocks noGrp="1"/>
          </p:cNvSpPr>
          <p:nvPr>
            <p:ph type="dt" sz="half" idx="10"/>
          </p:nvPr>
        </p:nvSpPr>
        <p:spPr/>
        <p:txBody>
          <a:bodyPr/>
          <a:p>
            <a:fld id="{B61BEF0D-F0BB-DE4B-95CE-6DB70DBA9567}" type="datetimeFigureOut">
              <a:rPr dirty="0" lang="en-US"/>
            </a:fld>
            <a:endParaRPr dirty="0" lang="en-US"/>
          </a:p>
        </p:txBody>
      </p:sp>
      <p:sp>
        <p:nvSpPr>
          <p:cNvPr id="1048655" name="Footer Placeholder 7"/>
          <p:cNvSpPr>
            <a:spLocks noGrp="1"/>
          </p:cNvSpPr>
          <p:nvPr>
            <p:ph type="ftr" sz="quarter" idx="11"/>
          </p:nvPr>
        </p:nvSpPr>
        <p:spPr/>
        <p:txBody>
          <a:bodyPr/>
          <a:p>
            <a:endParaRPr dirty="0" lang="en-US"/>
          </a:p>
        </p:txBody>
      </p:sp>
      <p:sp>
        <p:nvSpPr>
          <p:cNvPr id="1048656" name="Slide Number Placeholder 8"/>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4"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US"/>
          </a:p>
        </p:txBody>
      </p:sp>
      <p:sp>
        <p:nvSpPr>
          <p:cNvPr id="1048582" name="Date Placeholder 2"/>
          <p:cNvSpPr>
            <a:spLocks noGrp="1"/>
          </p:cNvSpPr>
          <p:nvPr>
            <p:ph type="dt" sz="half" idx="10"/>
          </p:nvPr>
        </p:nvSpPr>
        <p:spPr/>
        <p:txBody>
          <a:bodyPr/>
          <a:p>
            <a:fld id="{B61BEF0D-F0BB-DE4B-95CE-6DB70DBA9567}" type="datetimeFigureOut">
              <a:rPr dirty="0" lang="en-US"/>
            </a:fld>
            <a:endParaRPr dirty="0" lang="en-US"/>
          </a:p>
        </p:txBody>
      </p:sp>
      <p:sp>
        <p:nvSpPr>
          <p:cNvPr id="1048583" name="Footer Placeholder 3"/>
          <p:cNvSpPr>
            <a:spLocks noGrp="1"/>
          </p:cNvSpPr>
          <p:nvPr>
            <p:ph type="ftr" sz="quarter" idx="11"/>
          </p:nvPr>
        </p:nvSpPr>
        <p:spPr/>
        <p:txBody>
          <a:bodyPr/>
          <a:p>
            <a:endParaRPr dirty="0" lang="en-US"/>
          </a:p>
        </p:txBody>
      </p:sp>
      <p:sp>
        <p:nvSpPr>
          <p:cNvPr id="1048584" name="Slide Number Placeholder 4"/>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8" name=""/>
        <p:cNvGrpSpPr/>
        <p:nvPr/>
      </p:nvGrpSpPr>
      <p:grpSpPr>
        <a:xfrm>
          <a:off x="0" y="0"/>
          <a:ext cx="0" cy="0"/>
          <a:chOff x="0" y="0"/>
          <a:chExt cx="0" cy="0"/>
        </a:xfrm>
      </p:grpSpPr>
      <p:sp>
        <p:nvSpPr>
          <p:cNvPr id="1048587" name="Date Placeholder 1"/>
          <p:cNvSpPr>
            <a:spLocks noGrp="1"/>
          </p:cNvSpPr>
          <p:nvPr>
            <p:ph type="dt" sz="half" idx="10"/>
          </p:nvPr>
        </p:nvSpPr>
        <p:spPr/>
        <p:txBody>
          <a:bodyPr/>
          <a:p>
            <a:fld id="{B61BEF0D-F0BB-DE4B-95CE-6DB70DBA9567}" type="datetimeFigureOut">
              <a:rPr dirty="0" lang="en-US"/>
            </a:fld>
            <a:endParaRPr dirty="0" lang="en-US"/>
          </a:p>
        </p:txBody>
      </p:sp>
      <p:sp>
        <p:nvSpPr>
          <p:cNvPr id="1048588" name="Footer Placeholder 2"/>
          <p:cNvSpPr>
            <a:spLocks noGrp="1"/>
          </p:cNvSpPr>
          <p:nvPr>
            <p:ph type="ftr" sz="quarter" idx="11"/>
          </p:nvPr>
        </p:nvSpPr>
        <p:spPr/>
        <p:txBody>
          <a:bodyPr/>
          <a:p>
            <a:endParaRPr dirty="0" lang="en-US"/>
          </a:p>
        </p:txBody>
      </p:sp>
      <p:sp>
        <p:nvSpPr>
          <p:cNvPr id="1048589" name="Slide Number Placeholder 3"/>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57"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58"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9"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60" name="Date Placeholder 4"/>
          <p:cNvSpPr>
            <a:spLocks noGrp="1"/>
          </p:cNvSpPr>
          <p:nvPr>
            <p:ph type="dt" sz="half" idx="10"/>
          </p:nvPr>
        </p:nvSpPr>
        <p:spPr/>
        <p:txBody>
          <a:bodyPr/>
          <a:p>
            <a:fld id="{42A54C80-263E-416B-A8E0-580EDEADCBDC}" type="datetimeFigureOut">
              <a:rPr dirty="0" lang="en-US"/>
            </a:fld>
            <a:endParaRPr dirty="0" lang="en-US"/>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33" name="Picture Placeholder 2"/>
          <p:cNvSpPr>
            <a:spLocks noGrp="1"/>
          </p:cNvSpPr>
          <p:nvPr>
            <p:ph type="pic" idx="1"/>
          </p:nvPr>
        </p:nvSpPr>
        <p:spPr>
          <a:xfrm>
            <a:off x="5183717" y="987425"/>
            <a:ext cx="6172200" cy="4873625"/>
          </a:xfrm>
        </p:spPr>
        <p:txBody>
          <a:bodyPr anchor="t" anchorCtr="0" bIns="45720" compatLnSpc="1" lIns="91440" numCol="1" rIns="91440" tIns="45720"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0" cap="none" sz="3200" i="0" kern="1200" kumimoji="0" lang="en-US" noProof="0" normalizeH="0" spc="0" strike="noStrike" u="none" smtClean="0">
              <a:ln>
                <a:noFill/>
              </a:ln>
              <a:solidFill>
                <a:schemeClr val="tx1"/>
              </a:solidFill>
              <a:effectLst/>
              <a:uLnTx/>
              <a:uFillTx/>
              <a:latin typeface="+mn-lt"/>
              <a:ea typeface="+mn-ea"/>
              <a:cs typeface="+mn-cs"/>
            </a:endParaRPr>
          </a:p>
        </p:txBody>
      </p:sp>
      <p:sp>
        <p:nvSpPr>
          <p:cNvPr id="1048634"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35" name="Date Placeholder 4"/>
          <p:cNvSpPr>
            <a:spLocks noGrp="1"/>
          </p:cNvSpPr>
          <p:nvPr>
            <p:ph type="dt" sz="half" idx="10"/>
          </p:nvPr>
        </p:nvSpPr>
        <p:spPr/>
        <p:txBody>
          <a:bodyPr/>
          <a:p>
            <a:fld id="{B61BEF0D-F0BB-DE4B-95CE-6DB70DBA9567}" type="datetimeFigureOut">
              <a:rPr dirty="0" lang="en-US"/>
            </a:fld>
            <a:endParaRPr dirty="0" lang="en-US"/>
          </a:p>
        </p:txBody>
      </p:sp>
      <p:sp>
        <p:nvSpPr>
          <p:cNvPr id="1048636" name="Footer Placeholder 5"/>
          <p:cNvSpPr>
            <a:spLocks noGrp="1"/>
          </p:cNvSpPr>
          <p:nvPr>
            <p:ph type="ftr" sz="quarter" idx="11"/>
          </p:nvPr>
        </p:nvSpPr>
        <p:spPr/>
        <p:txBody>
          <a:bodyPr/>
          <a:p>
            <a:endParaRPr dirty="0" lang="en-US"/>
          </a:p>
        </p:txBody>
      </p:sp>
      <p:sp>
        <p:nvSpPr>
          <p:cNvPr id="1048637" name="Slide Number Placeholder 6"/>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p:grpSpPr>
      <p:pic>
        <p:nvPicPr>
          <p:cNvPr id="2097152" name="Picture 3"/>
          <p:cNvPicPr>
            <a:picLocks noChangeAspect="1"/>
          </p:cNvPicPr>
          <p:nvPr/>
        </p:nvPicPr>
        <p:blipFill>
          <a:blip xmlns:r="http://schemas.openxmlformats.org/officeDocument/2006/relationships" r:embed="rId12"/>
          <a:stretch>
            <a:fillRect/>
          </a:stretch>
        </p:blipFill>
        <p:spPr>
          <a:xfrm>
            <a:off x="-8467" y="0"/>
            <a:ext cx="12200467" cy="6858000"/>
          </a:xfrm>
          <a:prstGeom prst="rect"/>
          <a:noFill/>
          <a:ln w="9525">
            <a:noFill/>
          </a:ln>
        </p:spPr>
      </p:pic>
      <p:sp>
        <p:nvSpPr>
          <p:cNvPr id="1048576" name="Rectangle 3"/>
          <p:cNvSpPr>
            <a:spLocks noGrp="1"/>
          </p:cNvSpPr>
          <p:nvPr>
            <p:ph type="title"/>
          </p:nvPr>
        </p:nvSpPr>
        <p:spPr>
          <a:xfrm>
            <a:off x="609600" y="190500"/>
            <a:ext cx="10972800" cy="582613"/>
          </a:xfrm>
          <a:prstGeom prst="rect"/>
          <a:noFill/>
          <a:ln w="9525">
            <a:noFill/>
          </a:ln>
        </p:spPr>
        <p:txBody>
          <a:bodyPr anchor="ctr" anchorCtr="0"/>
          <a:p>
            <a:pPr lvl="0"/>
            <a:r>
              <a:rPr altLang="zh-CN" dirty="0" lang="en-US"/>
              <a:t>Click to edit Master title style</a:t>
            </a:r>
            <a:endParaRPr altLang="zh-CN" dirty="0" lang="en-US"/>
          </a:p>
        </p:txBody>
      </p:sp>
      <p:sp>
        <p:nvSpPr>
          <p:cNvPr id="1048577" name="Rectangle 4"/>
          <p:cNvSpPr>
            <a:spLocks noGrp="1"/>
          </p:cNvSpPr>
          <p:nvPr>
            <p:ph type="body" idx="1"/>
          </p:nvPr>
        </p:nvSpPr>
        <p:spPr>
          <a:xfrm>
            <a:off x="609600" y="1174750"/>
            <a:ext cx="10972800" cy="4953000"/>
          </a:xfrm>
          <a:prstGeom prst="rect"/>
          <a:noFill/>
          <a:ln w="9525">
            <a:noFill/>
          </a:ln>
        </p:spPr>
        <p:txBody>
          <a:bodyPr/>
          <a:p>
            <a:pPr lvl="0"/>
            <a:r>
              <a:rPr altLang="zh-CN" dirty="0" lang="en-US"/>
              <a:t>Click to edit Master text styles</a:t>
            </a:r>
            <a:endParaRPr altLang="zh-CN" dirty="0" lang="en-US"/>
          </a:p>
          <a:p>
            <a:pPr lvl="1"/>
            <a:r>
              <a:rPr altLang="zh-CN" dirty="0" lang="en-US"/>
              <a:t>Second level</a:t>
            </a:r>
            <a:endParaRPr altLang="zh-CN" dirty="0" lang="en-US"/>
          </a:p>
          <a:p>
            <a:pPr lvl="2"/>
            <a:r>
              <a:rPr altLang="zh-CN" dirty="0" lang="en-US"/>
              <a:t>Third level</a:t>
            </a:r>
            <a:endParaRPr altLang="zh-CN" dirty="0" lang="en-US"/>
          </a:p>
          <a:p>
            <a:pPr lvl="3"/>
            <a:r>
              <a:rPr altLang="zh-CN" dirty="0" lang="en-US"/>
              <a:t>Fourth level</a:t>
            </a:r>
            <a:endParaRPr altLang="zh-CN" dirty="0" lang="en-US"/>
          </a:p>
          <a:p>
            <a:pPr lvl="4"/>
            <a:r>
              <a:rPr altLang="zh-CN" dirty="0" lang="en-US"/>
              <a:t>Fifth level</a:t>
            </a:r>
            <a:endParaRPr altLang="zh-CN" dirty="0" lang="en-US"/>
          </a:p>
        </p:txBody>
      </p:sp>
      <p:sp>
        <p:nvSpPr>
          <p:cNvPr id="1048578" name="Rectangle 5"/>
          <p:cNvSpPr>
            <a:spLocks noGrp="1" noChangeArrowheads="1"/>
          </p:cNvSpPr>
          <p:nvPr>
            <p:ph type="dt" sz="half" idx="2"/>
          </p:nvPr>
        </p:nvSpPr>
        <p:spPr bwMode="auto">
          <a:xfrm>
            <a:off x="609600" y="6245225"/>
            <a:ext cx="2844800" cy="476250"/>
          </a:xfrm>
          <a:prstGeom prst="rect"/>
          <a:noFill/>
          <a:ln>
            <a:noFill/>
          </a:ln>
          <a:effectLst/>
        </p:spPr>
        <p:txBody>
          <a:bodyPr anchor="t" anchorCtr="0" bIns="45720" compatLnSpc="1" lIns="91440" numCol="1" rIns="91440" tIns="45720" vert="horz" wrap="square"/>
          <a:lstStyle>
            <a:lvl1pPr>
              <a:defRPr sz="1400"/>
            </a:lvl1pPr>
          </a:lstStyle>
          <a:p>
            <a:fld id="{B61BEF0D-F0BB-DE4B-95CE-6DB70DBA9567}" type="datetimeFigureOut">
              <a:rPr dirty="0" lang="en-US"/>
            </a:fld>
            <a:endParaRPr dirty="0" lang="en-US"/>
          </a:p>
        </p:txBody>
      </p:sp>
      <p:sp>
        <p:nvSpPr>
          <p:cNvPr id="1048579" name="Rectangle 6"/>
          <p:cNvSpPr>
            <a:spLocks noGrp="1" noChangeArrowheads="1"/>
          </p:cNvSpPr>
          <p:nvPr>
            <p:ph type="ftr" sz="quarter" idx="3"/>
          </p:nvPr>
        </p:nvSpPr>
        <p:spPr bwMode="auto">
          <a:xfrm>
            <a:off x="4165600" y="6245225"/>
            <a:ext cx="3860800" cy="476250"/>
          </a:xfrm>
          <a:prstGeom prst="rect"/>
          <a:noFill/>
          <a:ln>
            <a:noFill/>
          </a:ln>
          <a:effectLst/>
        </p:spPr>
        <p:txBody>
          <a:bodyPr anchor="t" anchorCtr="0" bIns="45720" compatLnSpc="1" lIns="91440" numCol="1" rIns="91440" tIns="45720" vert="horz" wrap="square"/>
          <a:lstStyle>
            <a:lvl1pPr algn="ctr">
              <a:defRPr sz="1400"/>
            </a:lvl1pPr>
          </a:lstStyle>
          <a:p>
            <a:endParaRPr dirty="0" lang="en-US"/>
          </a:p>
        </p:txBody>
      </p:sp>
      <p:sp>
        <p:nvSpPr>
          <p:cNvPr id="1048580" name="Rectangle 7"/>
          <p:cNvSpPr>
            <a:spLocks noGrp="1" noChangeArrowheads="1"/>
          </p:cNvSpPr>
          <p:nvPr>
            <p:ph type="sldNum" sz="quarter" idx="4"/>
          </p:nvPr>
        </p:nvSpPr>
        <p:spPr bwMode="auto">
          <a:xfrm>
            <a:off x="8737600" y="6245225"/>
            <a:ext cx="2844800" cy="476250"/>
          </a:xfrm>
          <a:prstGeom prst="rect"/>
          <a:noFill/>
          <a:ln>
            <a:noFill/>
          </a:ln>
          <a:effectLst/>
        </p:spPr>
        <p:txBody>
          <a:bodyPr anchor="t" anchorCtr="0" bIns="45720" compatLnSpc="1" lIns="91440" numCol="1" rIns="91440" tIns="45720" vert="horz" wrap="square"/>
          <a:lstStyle>
            <a:lvl1pPr algn="r">
              <a:defRPr sz="1400"/>
            </a:lvl1pPr>
          </a:lstStyle>
          <a:p>
            <a:fld id="{D57F1E4F-1CFF-5643-939E-217C01CDF565}" type="slidenum">
              <a:rPr dirty="0" lang="en-US"/>
            </a:fld>
            <a:endParaRPr dirty="0"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fontAlgn="base" rtl="0">
        <a:spcBef>
          <a:spcPct val="0"/>
        </a:spcBef>
        <a:spcAft>
          <a:spcPct val="0"/>
        </a:spcAft>
        <a:defRPr sz="3600" kern="1200">
          <a:solidFill>
            <a:schemeClr val="tx1"/>
          </a:solidFill>
          <a:latin typeface="+mj-lt"/>
          <a:ea typeface="+mj-ea"/>
          <a:cs typeface="+mj-cs"/>
        </a:defRPr>
      </a:lvl1pPr>
      <a:lvl2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algn="l" fontAlgn="base" marL="457200" rtl="0">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algn="l" fontAlgn="base" marL="914400" rtl="0">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algn="l" fontAlgn="base" marL="1371600" rtl="0">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algn="l" fontAlgn="base" marL="1828800" rtl="0">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algn="l" fontAlgn="base" indent="-342900" marL="342900" rtl="0">
        <a:spcBef>
          <a:spcPct val="20000"/>
        </a:spcBef>
        <a:spcAft>
          <a:spcPct val="0"/>
        </a:spcAft>
        <a:buChar char="•"/>
        <a:defRPr sz="3200" kern="1200">
          <a:solidFill>
            <a:schemeClr val="tx1"/>
          </a:solidFill>
          <a:latin typeface="+mn-lt"/>
          <a:ea typeface="+mn-ea"/>
          <a:cs typeface="+mn-cs"/>
        </a:defRPr>
      </a:lvl1pPr>
      <a:lvl2pPr algn="l" fontAlgn="base" indent="-285750" marL="742950" rtl="0">
        <a:spcBef>
          <a:spcPct val="20000"/>
        </a:spcBef>
        <a:spcAft>
          <a:spcPct val="0"/>
        </a:spcAft>
        <a:buChar char="–"/>
        <a:defRPr sz="2800" kern="1200">
          <a:solidFill>
            <a:schemeClr val="tx1"/>
          </a:solidFill>
          <a:latin typeface="+mn-lt"/>
          <a:ea typeface="+mn-ea"/>
          <a:cs typeface="+mn-cs"/>
        </a:defRPr>
      </a:lvl2pPr>
      <a:lvl3pPr algn="l" fontAlgn="base" indent="-228600" marL="1143000" rtl="0">
        <a:spcBef>
          <a:spcPct val="20000"/>
        </a:spcBef>
        <a:spcAft>
          <a:spcPct val="0"/>
        </a:spcAft>
        <a:buChar char="•"/>
        <a:defRPr sz="2400" kern="1200">
          <a:solidFill>
            <a:schemeClr val="tx1"/>
          </a:solidFill>
          <a:latin typeface="+mn-lt"/>
          <a:ea typeface="+mn-ea"/>
          <a:cs typeface="+mn-cs"/>
        </a:defRPr>
      </a:lvl3pPr>
      <a:lvl4pPr algn="l" fontAlgn="base" indent="-228600" marL="1600200" rtl="0">
        <a:spcBef>
          <a:spcPct val="20000"/>
        </a:spcBef>
        <a:spcAft>
          <a:spcPct val="0"/>
        </a:spcAft>
        <a:buChar char="–"/>
        <a:defRPr sz="2000" kern="1200">
          <a:solidFill>
            <a:schemeClr val="tx1"/>
          </a:solidFill>
          <a:latin typeface="+mn-lt"/>
          <a:ea typeface="+mn-ea"/>
          <a:cs typeface="+mn-cs"/>
        </a:defRPr>
      </a:lvl4pPr>
      <a:lvl5pPr algn="l" fontAlgn="base" indent="-228600" marL="2057400" rtl="0">
        <a:spcBef>
          <a:spcPct val="20000"/>
        </a:spcBef>
        <a:spcAft>
          <a:spcPct val="0"/>
        </a:spcAft>
        <a:buChar char="»"/>
        <a:defRPr sz="20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1" name="Title 1"/>
          <p:cNvSpPr>
            <a:spLocks noGrp="1"/>
          </p:cNvSpPr>
          <p:nvPr>
            <p:ph type="ctrTitle"/>
          </p:nvPr>
        </p:nvSpPr>
        <p:spPr>
          <a:xfrm>
            <a:off x="1176020" y="549275"/>
            <a:ext cx="8267065" cy="1646555"/>
          </a:xfrm>
          <a:noFill/>
          <a:ln>
            <a:noFill/>
            <a:prstDash val="solid"/>
          </a:ln>
        </p:spPr>
        <p:txBody>
          <a:bodyPr/>
          <a:p>
            <a:pPr algn="l"/>
            <a:r>
              <a:rPr b="1" dirty="0" sz="3600" lang="en-US" u="sng">
                <a:solidFill>
                  <a:srgbClr val="002060"/>
                </a:solidFill>
                <a:latin typeface="Times New Roman" panose="02020603050405020304" pitchFamily="18" charset="0"/>
                <a:cs typeface="Times New Roman" panose="02020603050405020304" pitchFamily="18" charset="0"/>
              </a:rPr>
              <a:t>EMPLOYEE PERFORMANCE ANALYSIS USING EXCEL</a:t>
            </a:r>
            <a:endParaRPr altLang="en-US" b="1" dirty="0" sz="3600" lang="en-US" u="sng">
              <a:solidFill>
                <a:srgbClr val="002060"/>
              </a:solidFill>
              <a:latin typeface="Times New Roman" panose="02020603050405020304" pitchFamily="18" charset="0"/>
              <a:cs typeface="Times New Roman" panose="02020603050405020304" pitchFamily="18" charset="0"/>
            </a:endParaRPr>
          </a:p>
        </p:txBody>
      </p:sp>
      <p:sp>
        <p:nvSpPr>
          <p:cNvPr id="1048612" name="TextBox 3"/>
          <p:cNvSpPr txBox="1"/>
          <p:nvPr/>
        </p:nvSpPr>
        <p:spPr>
          <a:xfrm>
            <a:off x="1648460" y="3265805"/>
            <a:ext cx="8245475" cy="2529840"/>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AM</a:t>
            </a:r>
            <a:r>
              <a:rPr b="1" dirty="0" sz="2400" lang="en-US">
                <a:solidFill>
                  <a:srgbClr val="36363D"/>
                </a:solidFill>
                <a:latin typeface="Times New Roman" panose="02020603050405020304" pitchFamily="18" charset="0"/>
                <a:cs typeface="Times New Roman" panose="02020603050405020304" pitchFamily="18" charset="0"/>
              </a:rPr>
              <a:t>E:V.</a:t>
            </a:r>
            <a:r>
              <a:rPr b="1" dirty="0" sz="2400" lang="en-US">
                <a:solidFill>
                  <a:srgbClr val="36363D"/>
                </a:solidFill>
                <a:latin typeface="Segoe UI Emoji" panose="020B0502040204020203" charset="0"/>
                <a:cs typeface="Segoe UI Emoji" panose="020B0502040204020203" charset="0"/>
              </a:rPr>
              <a:t>HEMAVATHI</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b="1" dirty="0" sz="2400" lang="en-IN">
                <a:solidFill>
                  <a:srgbClr val="36363D"/>
                </a:solidFill>
                <a:latin typeface="Segoe UI Emoji" panose="020B0502040204020203" charset="0"/>
                <a:cs typeface="Segoe UI Emoji" panose="020B0502040204020203" charset="0"/>
              </a:rPr>
              <a:t>31221</a:t>
            </a:r>
            <a:r>
              <a:rPr b="1" dirty="0" sz="2400" lang="en-US">
                <a:solidFill>
                  <a:srgbClr val="36363D"/>
                </a:solidFill>
                <a:latin typeface="Segoe UI Emoji" panose="020B0502040204020203" charset="0"/>
                <a:cs typeface="Segoe UI Emoji" panose="020B0502040204020203" charset="0"/>
              </a:rPr>
              <a:t>8274</a:t>
            </a:r>
            <a:endParaRPr altLang="en-US" b="1" sz="2000" lang="zh-CN">
              <a:solidFill>
                <a:srgbClr val="36363D"/>
              </a:solidFill>
            </a:endParaRPr>
          </a:p>
          <a:p>
            <a:pPr algn="l"/>
            <a:r>
              <a:rPr b="1" dirty="0" sz="2400" lang="en-IN">
                <a:solidFill>
                  <a:srgbClr val="36363D"/>
                </a:solidFill>
                <a:latin typeface="Times New Roman" panose="02020603050405020304" pitchFamily="18" charset="0"/>
                <a:cs typeface="Times New Roman" panose="02020603050405020304" pitchFamily="18" charset="0"/>
              </a:rPr>
              <a:t>USERNAME:</a:t>
            </a:r>
            <a:r>
              <a:rPr altLang="en-IN" b="1" dirty="0" sz="2400" lang="en-US">
                <a:solidFill>
                  <a:srgbClr val="36363D"/>
                </a:solidFill>
                <a:latin typeface="Times New Roman" panose="02020603050405020304" pitchFamily="18" charset="0"/>
                <a:cs typeface="Times New Roman" panose="02020603050405020304" pitchFamily="18" charset="0"/>
              </a:rPr>
              <a:t>79A2C816E64F2DFB761469FEC8439056</a:t>
            </a:r>
            <a:endParaRPr b="1" dirty="0" sz="2000" lang="en-GB">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b="1" dirty="0" sz="2400" lang="en-GB">
                <a:solidFill>
                  <a:srgbClr val="36363D"/>
                </a:solidFill>
                <a:latin typeface="Segoe UI Emoji" panose="020B0502040204020203" charset="0"/>
                <a:cs typeface="Segoe UI Emoji" panose="020B0502040204020203" charset="0"/>
              </a:rPr>
              <a:t>COMMERCE</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IN">
                <a:solidFill>
                  <a:srgbClr val="36363D"/>
                </a:solidFill>
                <a:latin typeface="Segoe UI Emoji" panose="020B0502040204020203" charset="0"/>
                <a:cs typeface="Segoe UI Emoji" panose="020B0502040204020203" charset="0"/>
              </a:rPr>
              <a:t> </a:t>
            </a:r>
            <a:r>
              <a:rPr b="1" dirty="0" sz="2400" lang="en-US">
                <a:solidFill>
                  <a:srgbClr val="36363D"/>
                </a:solidFill>
                <a:latin typeface="Segoe UI Emoji" panose="020B0502040204020203" charset="0"/>
                <a:cs typeface="Segoe UI Emoji" panose="020B0502040204020203" charset="0"/>
              </a:rPr>
              <a:t>G</a:t>
            </a:r>
            <a:r>
              <a:rPr b="1" dirty="0" sz="2400" lang="en-US">
                <a:solidFill>
                  <a:srgbClr val="36363D"/>
                </a:solidFill>
                <a:latin typeface="Segoe UI Emoji" panose="020B0502040204020203" charset="0"/>
                <a:cs typeface="Segoe UI Emoji" panose="020B0502040204020203" charset="0"/>
              </a:rPr>
              <a:t>OV</a:t>
            </a:r>
            <a:r>
              <a:rPr b="1" dirty="0" sz="2400" lang="en-US">
                <a:solidFill>
                  <a:srgbClr val="36363D"/>
                </a:solidFill>
                <a:latin typeface="Segoe UI Emoji" panose="020B0502040204020203" charset="0"/>
                <a:cs typeface="Segoe UI Emoji" panose="020B0502040204020203" charset="0"/>
              </a:rPr>
              <a:t>ERNMENT </a:t>
            </a:r>
            <a:r>
              <a:rPr b="1" dirty="0" sz="2400" lang="en-US">
                <a:solidFill>
                  <a:srgbClr val="36363D"/>
                </a:solidFill>
                <a:latin typeface="Segoe UI Emoji" panose="020B0502040204020203" charset="0"/>
                <a:cs typeface="Segoe UI Emoji" panose="020B0502040204020203" charset="0"/>
              </a:rPr>
              <a:t>ART'S </a:t>
            </a:r>
            <a:r>
              <a:rPr b="1" dirty="0" sz="2400" lang="en-US">
                <a:solidFill>
                  <a:srgbClr val="36363D"/>
                </a:solidFill>
                <a:latin typeface="Segoe UI Emoji" panose="020B0502040204020203" charset="0"/>
                <a:cs typeface="Segoe UI Emoji" panose="020B0502040204020203" charset="0"/>
              </a:rPr>
              <a:t>AN</a:t>
            </a:r>
            <a:r>
              <a:rPr b="1" dirty="0" sz="2400" lang="en-US">
                <a:solidFill>
                  <a:srgbClr val="36363D"/>
                </a:solidFill>
                <a:latin typeface="Segoe UI Emoji" panose="020B0502040204020203" charset="0"/>
                <a:cs typeface="Segoe UI Emoji" panose="020B0502040204020203" charset="0"/>
              </a:rPr>
              <a:t>D </a:t>
            </a:r>
            <a:r>
              <a:rPr b="1" dirty="0" sz="2400" lang="en-US">
                <a:solidFill>
                  <a:srgbClr val="36363D"/>
                </a:solidFill>
                <a:latin typeface="Segoe UI Emoji" panose="020B0502040204020203" charset="0"/>
                <a:cs typeface="Segoe UI Emoji" panose="020B0502040204020203" charset="0"/>
              </a:rPr>
              <a:t>SC</a:t>
            </a:r>
            <a:r>
              <a:rPr b="1" dirty="0" sz="2400" lang="en-US">
                <a:solidFill>
                  <a:srgbClr val="36363D"/>
                </a:solidFill>
                <a:latin typeface="Segoe UI Emoji" panose="020B0502040204020203" charset="0"/>
                <a:cs typeface="Segoe UI Emoji" panose="020B0502040204020203" charset="0"/>
              </a:rPr>
              <a:t>IENCE</a:t>
            </a:r>
            <a:r>
              <a:rPr b="1" dirty="0" sz="2400" lang="en-US">
                <a:solidFill>
                  <a:srgbClr val="36363D"/>
                </a:solidFill>
                <a:latin typeface="Segoe UI Emoji" panose="020B0502040204020203" charset="0"/>
                <a:cs typeface="Segoe UI Emoji" panose="020B0502040204020203" charset="0"/>
              </a:rPr>
              <a:t> C</a:t>
            </a:r>
            <a:r>
              <a:rPr b="1" dirty="0" sz="2400" lang="en-US">
                <a:solidFill>
                  <a:srgbClr val="36363D"/>
                </a:solidFill>
                <a:latin typeface="Segoe UI Emoji" panose="020B0502040204020203" charset="0"/>
                <a:cs typeface="Segoe UI Emoji" panose="020B0502040204020203" charset="0"/>
              </a:rPr>
              <a:t>OL</a:t>
            </a:r>
            <a:r>
              <a:rPr b="1" dirty="0" sz="2400" lang="en-US">
                <a:solidFill>
                  <a:srgbClr val="36363D"/>
                </a:solidFill>
                <a:latin typeface="Segoe UI Emoji" panose="020B0502040204020203" charset="0"/>
                <a:cs typeface="Segoe UI Emoji" panose="020B0502040204020203" charset="0"/>
              </a:rPr>
              <a:t>LEGE</a:t>
            </a:r>
            <a:r>
              <a:rPr b="1" dirty="0" sz="2400" lang="en-US">
                <a:solidFill>
                  <a:srgbClr val="36363D"/>
                </a:solidFill>
                <a:latin typeface="Segoe UI Emoji" panose="020B0502040204020203" charset="0"/>
                <a:cs typeface="Segoe UI Emoji" panose="020B0502040204020203" charset="0"/>
              </a:rPr>
              <a:t> R</a:t>
            </a:r>
            <a:r>
              <a:rPr b="1" dirty="0" sz="2400" lang="en-US">
                <a:solidFill>
                  <a:srgbClr val="36363D"/>
                </a:solidFill>
                <a:latin typeface="Segoe UI Emoji" panose="020B0502040204020203" charset="0"/>
                <a:cs typeface="Segoe UI Emoji" panose="020B0502040204020203" charset="0"/>
              </a:rPr>
              <a:t>K </a:t>
            </a:r>
            <a:r>
              <a:rPr b="1" dirty="0" sz="2400" lang="en-US">
                <a:solidFill>
                  <a:srgbClr val="36363D"/>
                </a:solidFill>
                <a:latin typeface="Segoe UI Emoji" panose="020B0502040204020203" charset="0"/>
                <a:cs typeface="Segoe UI Emoji" panose="020B0502040204020203" charset="0"/>
              </a:rPr>
              <a:t>NA</a:t>
            </a:r>
            <a:r>
              <a:rPr b="1" dirty="0" sz="2400" lang="en-US">
                <a:solidFill>
                  <a:srgbClr val="36363D"/>
                </a:solidFill>
                <a:latin typeface="Segoe UI Emoji" panose="020B0502040204020203" charset="0"/>
                <a:cs typeface="Segoe UI Emoji" panose="020B0502040204020203" charset="0"/>
              </a:rPr>
              <a:t>GA</a:t>
            </a:r>
            <a:r>
              <a:rPr b="1" dirty="0" sz="2400" lang="en-US">
                <a:solidFill>
                  <a:srgbClr val="36363D"/>
                </a:solidFill>
                <a:latin typeface="Segoe UI Emoji" panose="020B0502040204020203" charset="0"/>
                <a:cs typeface="Segoe UI Emoji" panose="020B0502040204020203" charset="0"/>
              </a:rPr>
              <a:t>R </a:t>
            </a:r>
            <a:r>
              <a:rPr b="1" dirty="0" sz="2400" lang="en-US">
                <a:solidFill>
                  <a:srgbClr val="36363D"/>
                </a:solidFill>
                <a:latin typeface="Segoe UI Emoji" panose="020B0502040204020203" charset="0"/>
                <a:cs typeface="Segoe UI Emoji" panose="020B0502040204020203" charset="0"/>
              </a:rPr>
              <a:t>CH</a:t>
            </a:r>
            <a:r>
              <a:rPr b="1" dirty="0" sz="2400" lang="en-US">
                <a:solidFill>
                  <a:srgbClr val="36363D"/>
                </a:solidFill>
                <a:latin typeface="Segoe UI Emoji" panose="020B0502040204020203" charset="0"/>
                <a:cs typeface="Segoe UI Emoji" panose="020B0502040204020203" charset="0"/>
              </a:rPr>
              <a:t>EN</a:t>
            </a:r>
            <a:r>
              <a:rPr b="1" dirty="0" sz="2400" lang="en-US">
                <a:solidFill>
                  <a:srgbClr val="36363D"/>
                </a:solidFill>
                <a:latin typeface="Segoe UI Emoji" panose="020B0502040204020203" charset="0"/>
                <a:cs typeface="Segoe UI Emoji" panose="020B0502040204020203" charset="0"/>
              </a:rPr>
              <a:t>NA</a:t>
            </a:r>
            <a:r>
              <a:rPr b="1" dirty="0" sz="2400" lang="en-US">
                <a:solidFill>
                  <a:srgbClr val="36363D"/>
                </a:solidFill>
                <a:latin typeface="Segoe UI Emoji" panose="020B0502040204020203" charset="0"/>
                <a:cs typeface="Segoe UI Emoji" panose="020B0502040204020203" charset="0"/>
              </a:rPr>
              <a:t>I </a:t>
            </a:r>
            <a:r>
              <a:rPr b="1" dirty="0" sz="2400" lang="en-US">
                <a:solidFill>
                  <a:srgbClr val="36363D"/>
                </a:solidFill>
                <a:latin typeface="Segoe UI Emoji" panose="020B0502040204020203" charset="0"/>
                <a:cs typeface="Segoe UI Emoji" panose="020B0502040204020203" charset="0"/>
              </a:rPr>
              <a:t>-8</a:t>
            </a:r>
            <a:r>
              <a:rPr b="1" dirty="0" sz="2400" lang="en-US">
                <a:solidFill>
                  <a:srgbClr val="36363D"/>
                </a:solidFill>
                <a:latin typeface="Segoe UI Emoji" panose="020B0502040204020203" charset="0"/>
                <a:cs typeface="Segoe UI Emoji" panose="020B0502040204020203" charset="0"/>
              </a:rPr>
              <a:t>1</a:t>
            </a:r>
            <a:endParaRPr b="1" dirty="0" sz="2400" lang="en-US">
              <a:solidFill>
                <a:srgbClr val="36363D"/>
              </a:solidFill>
              <a:latin typeface="Segoe UI Emoji" panose="020B0502040204020203" charset="0"/>
              <a:cs typeface="Segoe UI Emoji"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0" name="TextBox 1"/>
          <p:cNvSpPr txBox="1"/>
          <p:nvPr/>
        </p:nvSpPr>
        <p:spPr>
          <a:xfrm>
            <a:off x="543338" y="320213"/>
            <a:ext cx="6520070" cy="637540"/>
          </a:xfrm>
          <a:prstGeom prst="rect"/>
          <a:noFill/>
        </p:spPr>
        <p:txBody>
          <a:bodyPr rtlCol="0" wrap="square">
            <a:spAutoFit/>
          </a:bodyPr>
          <a:p>
            <a:r>
              <a:rPr b="1" dirty="0" sz="3200" lang="en-US">
                <a:solidFill>
                  <a:srgbClr val="6600CC"/>
                </a:solidFill>
                <a:latin typeface="Times New Roman" panose="02020603050405020304"/>
              </a:rPr>
              <a:t>MODELLING</a:t>
            </a:r>
            <a:endParaRPr b="1" dirty="0" sz="3200" lang="en-US">
              <a:solidFill>
                <a:srgbClr val="6600CC"/>
              </a:solidFill>
              <a:latin typeface="Times New Roman" panose="02020603050405020304"/>
            </a:endParaRPr>
          </a:p>
        </p:txBody>
      </p:sp>
      <p:sp>
        <p:nvSpPr>
          <p:cNvPr id="1048591" name="TextBox 4"/>
          <p:cNvSpPr txBox="1"/>
          <p:nvPr/>
        </p:nvSpPr>
        <p:spPr>
          <a:xfrm>
            <a:off x="1303262" y="1166842"/>
            <a:ext cx="9287492" cy="4561839"/>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a:t>
            </a:r>
            <a:r>
              <a:rPr dirty="0" sz="2400" lang="en-US">
                <a:latin typeface="Times New Roman" panose="02020603050405020304"/>
              </a:rPr>
              <a:t>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endParaRPr dirty="0" sz="2400" lang="en-US">
              <a:latin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4" name="TextBox 1"/>
          <p:cNvSpPr txBox="1"/>
          <p:nvPr/>
        </p:nvSpPr>
        <p:spPr>
          <a:xfrm>
            <a:off x="583095" y="598509"/>
            <a:ext cx="6944140" cy="1196340"/>
          </a:xfrm>
          <a:prstGeom prst="rect"/>
          <a:solidFill>
            <a:srgbClr val="FFFFFF"/>
          </a:solidFill>
        </p:spPr>
        <p:txBody>
          <a:bodyPr rtlCol="0" wrap="square">
            <a:spAutoFit/>
          </a:bodyPr>
          <a:p>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RESULTS</a:t>
            </a:r>
            <a:r>
              <a:rPr b="1" dirty="0" sz="6600" lang="en-US">
                <a:latin typeface="Times New Roman" panose="02020603050405020304"/>
              </a:rPr>
              <a:t> </a:t>
            </a:r>
            <a:endParaRPr altLang="en-US" sz="6600" lang="zh-CN"/>
          </a:p>
        </p:txBody>
      </p:sp>
      <p:pic>
        <p:nvPicPr>
          <p:cNvPr id="2097153" name="Picture 1" descr="chart"/>
          <p:cNvPicPr>
            <a:picLocks noChangeAspect="1"/>
          </p:cNvPicPr>
          <p:nvPr/>
        </p:nvPicPr>
        <p:blipFill>
          <a:blip xmlns:r="http://schemas.openxmlformats.org/officeDocument/2006/relationships" r:embed="rId1"/>
          <a:stretch>
            <a:fillRect/>
          </a:stretch>
        </p:blipFill>
        <p:spPr>
          <a:xfrm>
            <a:off x="2294255" y="1791335"/>
            <a:ext cx="7066280" cy="428244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extBox 1"/>
          <p:cNvSpPr txBox="1"/>
          <p:nvPr/>
        </p:nvSpPr>
        <p:spPr>
          <a:xfrm>
            <a:off x="596348" y="437321"/>
            <a:ext cx="5658678" cy="701040"/>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endParaRPr dirty="0" sz="3600" lang="en-US" u="none">
              <a:solidFill>
                <a:srgbClr val="6600CC"/>
              </a:solidFill>
              <a:latin typeface="Times New Roman" panose="02020603050405020304" pitchFamily="18" charset="0"/>
              <a:cs typeface="Times New Roman" panose="02020603050405020304" pitchFamily="18" charset="0"/>
            </a:endParaRPr>
          </a:p>
        </p:txBody>
      </p:sp>
      <p:sp>
        <p:nvSpPr>
          <p:cNvPr id="1048598" name="TextBox 3"/>
          <p:cNvSpPr txBox="1"/>
          <p:nvPr/>
        </p:nvSpPr>
        <p:spPr>
          <a:xfrm>
            <a:off x="1297213" y="1509769"/>
            <a:ext cx="9330927" cy="3342640"/>
          </a:xfrm>
          <a:prstGeom prst="rect"/>
          <a:noFill/>
        </p:spPr>
        <p:txBody>
          <a:bodyPr wrap="square">
            <a:spAutoFit/>
          </a:bodyPr>
          <a:p>
            <a:r>
              <a:rPr b="1" dirty="0" sz="3600" lang="en-US">
                <a:latin typeface="Times New Roman" panose="02020603050405020304" pitchFamily="18" charset="0"/>
                <a:cs typeface="Times New Roman" panose="02020603050405020304" pitchFamily="18" charset="0"/>
              </a:rPr>
              <a:t>I</a:t>
            </a:r>
            <a:r>
              <a:rPr dirty="0" sz="2000" lang="en-US">
                <a:latin typeface="Times New Roman" panose="02020603050405020304" pitchFamily="18" charset="0"/>
                <a:cs typeface="Times New Roman" panose="02020603050405020304" pitchFamily="18" charset="0"/>
              </a:rPr>
              <a:t>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Title 1"/>
          <p:cNvSpPr>
            <a:spLocks noGrp="1"/>
          </p:cNvSpPr>
          <p:nvPr>
            <p:ph type="title"/>
          </p:nvPr>
        </p:nvSpPr>
        <p:spPr>
          <a:xfrm>
            <a:off x="3750310" y="715645"/>
            <a:ext cx="5298440" cy="896620"/>
          </a:xfrm>
          <a:solidFill>
            <a:srgbClr val="FFFFFF"/>
          </a:solidFill>
        </p:spPr>
        <p:txBody>
          <a:bodyPr>
            <a:noAutofit/>
          </a:bodyPr>
          <a:p>
            <a:r>
              <a:rPr b="1" dirty="0" sz="4400" lang="en-US">
                <a:solidFill>
                  <a:schemeClr val="tx1"/>
                </a:solidFill>
                <a:effectLst>
                  <a:outerShdw algn="tl" blurRad="38100" dir="2700000" dist="19050" rotWithShape="0">
                    <a:schemeClr val="dk1">
                      <a:alpha val="40000"/>
                    </a:schemeClr>
                  </a:outerShdw>
                </a:effectLst>
                <a:latin typeface="Times New Roman" panose="02020603050405020304" pitchFamily="18" charset="0"/>
                <a:cs typeface="Times New Roman" panose="02020603050405020304" pitchFamily="18" charset="0"/>
              </a:rPr>
              <a:t>PROJECT TITLE</a:t>
            </a:r>
            <a:endParaRPr b="1" dirty="0" sz="4400" lang="en-US">
              <a:solidFill>
                <a:schemeClr val="tx1"/>
              </a:solidFill>
              <a:effectLst>
                <a:outerShdw algn="tl" blurRad="38100" dir="2700000" dist="19050"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48619" name="Round Diagonal Corner Rectangle 1"/>
          <p:cNvSpPr/>
          <p:nvPr/>
        </p:nvSpPr>
        <p:spPr>
          <a:xfrm>
            <a:off x="10028555" y="1014095"/>
            <a:ext cx="914400" cy="914400"/>
          </a:xfrm>
          <a:prstGeom prst="round2DiagRect"/>
        </p:spPr>
        <p:style>
          <a:lnRef idx="2">
            <a:schemeClr val="accent1">
              <a:lumMod val="75000"/>
            </a:schemeClr>
          </a:lnRef>
          <a:fillRef idx="1">
            <a:schemeClr val="accent1"/>
          </a:fillRef>
          <a:effectRef idx="0">
            <a:srgbClr val="FFFFFF"/>
          </a:effectRef>
          <a:fontRef idx="minor">
            <a:schemeClr val="lt1"/>
          </a:fontRef>
        </p:style>
        <p:txBody>
          <a:bodyPr anchor="ctr" rtlCol="0"/>
          <a:p>
            <a:pPr algn="ctr"/>
            <a:endParaRPr lang="en-US"/>
          </a:p>
        </p:txBody>
      </p:sp>
      <p:sp>
        <p:nvSpPr>
          <p:cNvPr id="1048620" name="Text Box 5"/>
          <p:cNvSpPr txBox="1"/>
          <p:nvPr/>
        </p:nvSpPr>
        <p:spPr>
          <a:xfrm>
            <a:off x="3856990" y="2274570"/>
            <a:ext cx="4064000" cy="2275840"/>
          </a:xfrm>
          <a:prstGeom prst="rect"/>
          <a:noFill/>
        </p:spPr>
        <p:txBody>
          <a:bodyPr rtlCol="0" wrap="square">
            <a:spAutoFit/>
          </a:bodyPr>
          <a:p>
            <a:r>
              <a:rPr b="1" sz="3200" lang="en-US">
                <a:latin typeface="+mj-ea"/>
                <a:ea typeface="+mj-ea"/>
              </a:rPr>
              <a:t>EMPLOYEE PERFORMANCE ANALYSIS USING EXCEL</a:t>
            </a:r>
            <a:endParaRPr b="1" sz="3200" lang="en-US">
              <a:latin typeface="+mj-ea"/>
              <a:ea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1" name="Title 1"/>
          <p:cNvSpPr>
            <a:spLocks noGrp="1"/>
          </p:cNvSpPr>
          <p:nvPr>
            <p:ph type="title"/>
          </p:nvPr>
        </p:nvSpPr>
        <p:spPr>
          <a:xfrm>
            <a:off x="944880" y="795020"/>
            <a:ext cx="8143240" cy="619760"/>
          </a:xfrm>
          <a:noFill/>
        </p:spPr>
        <p:txBody>
          <a:bodyPr>
            <a:normAutofit fontScale="90000"/>
          </a:bodyPr>
          <a:p>
            <a:r>
              <a:rPr b="1" dirty="0" sz="3600" lang="en-US">
                <a:solidFill>
                  <a:srgbClr val="9933FF"/>
                </a:solidFill>
                <a:latin typeface="Times New Roman" panose="02020603050405020304" pitchFamily="18" charset="0"/>
                <a:cs typeface="Times New Roman" panose="02020603050405020304" pitchFamily="18" charset="0"/>
              </a:rPr>
              <a:t>AGENDA</a:t>
            </a:r>
            <a:endParaRPr b="1" dirty="0" sz="3600" lang="en-US">
              <a:solidFill>
                <a:srgbClr val="9933FF"/>
              </a:solidFill>
              <a:latin typeface="Times New Roman" panose="02020603050405020304" pitchFamily="18" charset="0"/>
              <a:cs typeface="Times New Roman" panose="02020603050405020304" pitchFamily="18" charset="0"/>
            </a:endParaRPr>
          </a:p>
        </p:txBody>
      </p:sp>
      <p:cxnSp>
        <p:nvCxnSpPr>
          <p:cNvPr id="3145728" name="Straight Connector 7"/>
          <p:cNvCxnSpPr>
            <a:cxnSpLocks/>
          </p:cNvCxnSpPr>
          <p:nvPr/>
        </p:nvCxnSpPr>
        <p:spPr>
          <a:xfrm flipV="1">
            <a:off x="1789043" y="1963151"/>
            <a:ext cx="4717774" cy="2"/>
          </a:xfrm>
          <a:prstGeom prst="line"/>
          <a:ln>
            <a:noFill/>
          </a:ln>
        </p:spPr>
        <p:style>
          <a:lnRef idx="3">
            <a:schemeClr val="accent1"/>
          </a:lnRef>
          <a:fillRef idx="0">
            <a:schemeClr val="accent1"/>
          </a:fillRef>
          <a:effectRef idx="2">
            <a:schemeClr val="accent1"/>
          </a:effectRef>
          <a:fontRef idx="minor">
            <a:schemeClr val="tx1"/>
          </a:fontRef>
        </p:style>
      </p:cxnSp>
      <p:cxnSp>
        <p:nvCxnSpPr>
          <p:cNvPr id="3145729" name="Straight Connector 10"/>
          <p:cNvCxnSpPr>
            <a:cxnSpLocks/>
          </p:cNvCxnSpPr>
          <p:nvPr/>
        </p:nvCxnSpPr>
        <p:spPr>
          <a:xfrm flipV="1">
            <a:off x="1789043" y="5773151"/>
            <a:ext cx="4717774" cy="2"/>
          </a:xfrm>
          <a:prstGeom prst="line"/>
          <a:ln>
            <a:noFill/>
          </a:ln>
        </p:spPr>
        <p:style>
          <a:lnRef idx="3">
            <a:schemeClr val="accent1"/>
          </a:lnRef>
          <a:fillRef idx="0">
            <a:schemeClr val="accent1"/>
          </a:fillRef>
          <a:effectRef idx="2">
            <a:schemeClr val="accent1"/>
          </a:effectRef>
          <a:fontRef idx="minor">
            <a:schemeClr val="tx1"/>
          </a:fontRef>
        </p:style>
      </p:cxnSp>
      <p:cxnSp>
        <p:nvCxnSpPr>
          <p:cNvPr id="3145730" name="Straight Connector 12"/>
          <p:cNvCxnSpPr>
            <a:cxnSpLocks/>
          </p:cNvCxnSpPr>
          <p:nvPr/>
        </p:nvCxnSpPr>
        <p:spPr>
          <a:xfrm>
            <a:off x="1789043" y="1963151"/>
            <a:ext cx="0" cy="3810000"/>
          </a:xfrm>
          <a:prstGeom prst="line"/>
          <a:ln>
            <a:noFill/>
          </a:ln>
        </p:spPr>
        <p:style>
          <a:lnRef idx="3">
            <a:schemeClr val="accent1"/>
          </a:lnRef>
          <a:fillRef idx="0">
            <a:schemeClr val="accent1"/>
          </a:fillRef>
          <a:effectRef idx="2">
            <a:schemeClr val="accent1"/>
          </a:effectRef>
          <a:fontRef idx="minor">
            <a:schemeClr val="tx1"/>
          </a:fontRef>
        </p:style>
      </p:cxnSp>
      <p:cxnSp>
        <p:nvCxnSpPr>
          <p:cNvPr id="3145731" name="Straight Connector 17"/>
          <p:cNvCxnSpPr>
            <a:cxnSpLocks/>
          </p:cNvCxnSpPr>
          <p:nvPr/>
        </p:nvCxnSpPr>
        <p:spPr>
          <a:xfrm>
            <a:off x="6506817" y="1963151"/>
            <a:ext cx="0" cy="3810000"/>
          </a:xfrm>
          <a:prstGeom prst="line"/>
          <a:ln>
            <a:noFill/>
          </a:ln>
        </p:spPr>
        <p:style>
          <a:lnRef idx="2">
            <a:schemeClr val="accent1"/>
          </a:lnRef>
          <a:fillRef idx="0">
            <a:srgbClr val="FFFFFF"/>
          </a:fillRef>
          <a:effectRef idx="0">
            <a:srgbClr val="FFFFFF"/>
          </a:effectRef>
          <a:fontRef idx="minor">
            <a:schemeClr val="tx1"/>
          </a:fontRef>
        </p:style>
      </p:cxnSp>
      <p:sp>
        <p:nvSpPr>
          <p:cNvPr id="1048622" name="Text Placeholder 0"/>
          <p:cNvSpPr/>
          <p:nvPr>
            <p:ph type="body" idx="1"/>
          </p:nvPr>
        </p:nvSpPr>
        <p:spPr>
          <a:xfrm>
            <a:off x="831850" y="1616710"/>
            <a:ext cx="10515600" cy="3514090"/>
          </a:xfrm>
        </p:spPr>
        <p:txBody>
          <a:bodyPr/>
          <a:p>
            <a:r>
              <a:rPr lang="en-US"/>
              <a:t>1.Problem statement</a:t>
            </a:r>
            <a:endParaRPr lang="en-US"/>
          </a:p>
          <a:p>
            <a:r>
              <a:rPr lang="en-US"/>
              <a:t>2.Project overview</a:t>
            </a:r>
            <a:endParaRPr lang="en-US"/>
          </a:p>
          <a:p>
            <a:r>
              <a:rPr lang="en-US"/>
              <a:t>3.End users</a:t>
            </a:r>
            <a:endParaRPr lang="en-US"/>
          </a:p>
          <a:p>
            <a:r>
              <a:rPr lang="en-US"/>
              <a:t>4.Our solution and proposition</a:t>
            </a:r>
            <a:endParaRPr lang="en-US"/>
          </a:p>
          <a:p>
            <a:r>
              <a:rPr lang="en-US"/>
              <a:t>5.Modelling approach</a:t>
            </a:r>
            <a:endParaRPr lang="en-US"/>
          </a:p>
          <a:p>
            <a:r>
              <a:rPr lang="en-US"/>
              <a:t>6.Results and discussion</a:t>
            </a:r>
            <a:endParaRPr lang="en-US"/>
          </a:p>
          <a:p>
            <a:r>
              <a:rPr lang="en-US"/>
              <a:t>7.Conclusion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3"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24" name="Text Placeholder 3"/>
          <p:cNvSpPr>
            <a:spLocks noGrp="1"/>
          </p:cNvSpPr>
          <p:nvPr>
            <p:ph type="body" idx="1"/>
          </p:nvPr>
        </p:nvSpPr>
        <p:spPr>
          <a:xfrm>
            <a:off x="1028097" y="1959429"/>
            <a:ext cx="8596668" cy="3452250"/>
          </a:xfrm>
        </p:spPr>
        <p:txBody>
          <a:bodyPr>
            <a:noAutofit/>
          </a:bodyPr>
          <a:p>
            <a:pPr algn="just"/>
            <a:r>
              <a:rPr b="1" dirty="0" sz="4000" lang="en-GB">
                <a:solidFill>
                  <a:schemeClr val="tx1"/>
                </a:solidFill>
                <a:latin typeface="Segoe UI Emoji" panose="020B0502040204020203" charset="0"/>
                <a:cs typeface="Segoe UI Emoji" panose="020B0502040204020203" charset="0"/>
              </a:rPr>
              <a:t>T</a:t>
            </a:r>
            <a:r>
              <a:rPr dirty="0" sz="2400" i="1" lang="en-GB">
                <a:solidFill>
                  <a:schemeClr val="tx1"/>
                </a:solidFill>
                <a:latin typeface="Times New Roman" panose="02020603050405020304" pitchFamily="18" charset="0"/>
                <a:cs typeface="Times New Roman" panose="02020603050405020304" pitchFamily="18" charset="0"/>
              </a:rPr>
              <a:t>he problem is to identify the  Human Resources (HR) department of </a:t>
            </a:r>
            <a:r>
              <a:rPr dirty="0" sz="2400" i="1" lang="en-US">
                <a:solidFill>
                  <a:schemeClr val="tx1"/>
                </a:solidFill>
                <a:latin typeface="Times New Roman" panose="02020603050405020304" pitchFamily="18" charset="0"/>
                <a:cs typeface="Times New Roman" panose="02020603050405020304" pitchFamily="18" charset="0"/>
              </a:rPr>
              <a:t>ABC </a:t>
            </a:r>
            <a:r>
              <a:rPr dirty="0" sz="2400" i="1"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a:t>
            </a:r>
            <a:r>
              <a:rPr dirty="0" sz="2400" i="1" lang="en-GB">
                <a:solidFill>
                  <a:srgbClr val="FFC000"/>
                </a:solidFill>
                <a:latin typeface="Times New Roman" panose="02020603050405020304" pitchFamily="18" charset="0"/>
                <a:cs typeface="Times New Roman" panose="02020603050405020304" pitchFamily="18" charset="0"/>
              </a:rPr>
              <a:t> top performers</a:t>
            </a:r>
            <a:r>
              <a:rPr dirty="0" sz="2400" i="1" lang="en-GB">
                <a:solidFill>
                  <a:schemeClr val="tx1"/>
                </a:solidFill>
                <a:latin typeface="Times New Roman" panose="02020603050405020304" pitchFamily="18" charset="0"/>
                <a:cs typeface="Times New Roman" panose="02020603050405020304" pitchFamily="18" charset="0"/>
              </a:rPr>
              <a:t>, </a:t>
            </a:r>
            <a:r>
              <a:rPr dirty="0" sz="2400" i="1" lang="en-GB">
                <a:solidFill>
                  <a:schemeClr val="bg2"/>
                </a:solidFill>
                <a:latin typeface="Times New Roman" panose="02020603050405020304" pitchFamily="18" charset="0"/>
                <a:cs typeface="Times New Roman" panose="02020603050405020304" pitchFamily="18" charset="0"/>
              </a:rPr>
              <a:t>underperformers</a:t>
            </a:r>
            <a:r>
              <a:rPr dirty="0" sz="2400" i="1" lang="en-GB">
                <a:solidFill>
                  <a:schemeClr val="tx1"/>
                </a:solidFill>
                <a:latin typeface="Times New Roman" panose="02020603050405020304" pitchFamily="18" charset="0"/>
                <a:cs typeface="Times New Roman" panose="02020603050405020304" pitchFamily="18" charset="0"/>
              </a:rPr>
              <a:t>, and</a:t>
            </a:r>
            <a:r>
              <a:rPr dirty="0" sz="2400" i="1" lang="en-GB">
                <a:solidFill>
                  <a:srgbClr val="00B0F0"/>
                </a:solidFill>
                <a:latin typeface="Times New Roman" panose="02020603050405020304" pitchFamily="18" charset="0"/>
                <a:cs typeface="Times New Roman" panose="02020603050405020304" pitchFamily="18" charset="0"/>
              </a:rPr>
              <a:t> trends over time</a:t>
            </a:r>
            <a:r>
              <a:rPr dirty="0" sz="2400" i="1" lang="en-GB">
                <a:solidFill>
                  <a:schemeClr val="tx1"/>
                </a:solidFill>
                <a:latin typeface="Times New Roman" panose="02020603050405020304" pitchFamily="18" charset="0"/>
                <a:cs typeface="Times New Roman" panose="02020603050405020304" pitchFamily="18" charset="0"/>
              </a:rPr>
              <a:t>.</a:t>
            </a:r>
            <a:endParaRPr dirty="0" sz="2400" i="1"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extBox 1"/>
          <p:cNvSpPr txBox="1"/>
          <p:nvPr/>
        </p:nvSpPr>
        <p:spPr>
          <a:xfrm>
            <a:off x="601961" y="453669"/>
            <a:ext cx="7142922" cy="7010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26" name="TextBox 3"/>
          <p:cNvSpPr txBox="1"/>
          <p:nvPr/>
        </p:nvSpPr>
        <p:spPr>
          <a:xfrm>
            <a:off x="1356810" y="1273316"/>
            <a:ext cx="7678333" cy="5374640"/>
          </a:xfrm>
          <a:prstGeom prst="rect"/>
          <a:noFill/>
        </p:spPr>
        <p:txBody>
          <a:bodyPr anchor="t" wrap="square">
            <a:spAutoFit/>
          </a:bodyPr>
          <a:p>
            <a:pPr algn="just" indent="-285750" marL="285750">
              <a:buFont typeface="Arial" panose="020B0604020202020204" pitchFamily="34" charset="0"/>
              <a:buChar char="•"/>
            </a:pPr>
            <a:r>
              <a:rPr dirty="0" sz="2400" lang="en-US">
                <a:solidFill>
                  <a:srgbClr val="002060"/>
                </a:solidFill>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solidFill>
                <a:srgbClr val="002060"/>
              </a:solidFill>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gradFill>
                  <a:gsLst>
                    <a:gs pos="0">
                      <a:srgbClr val="D2DEF2"/>
                    </a:gs>
                    <a:gs pos="42000">
                      <a:srgbClr val="BFD0ED"/>
                    </a:gs>
                    <a:gs pos="100000">
                      <a:srgbClr val="ACC1E7"/>
                    </a:gs>
                  </a:gsLst>
                  <a:lin scaled="1"/>
                </a:gradFill>
                <a:latin typeface="Times New Roman" panose="02020603050405020304" pitchFamily="18" charset="0"/>
                <a:cs typeface="Times New Roman" panose="02020603050405020304" pitchFamily="18" charset="0"/>
              </a:rPr>
              <a:t>Implement PivotTables to summarize and categorize performance data.</a:t>
            </a:r>
            <a:endParaRPr dirty="0" sz="2400" lang="en-GB">
              <a:gradFill>
                <a:gsLst>
                  <a:gs pos="0">
                    <a:srgbClr val="D2DEF2"/>
                  </a:gs>
                  <a:gs pos="42000">
                    <a:srgbClr val="BFD0ED"/>
                  </a:gs>
                  <a:gs pos="100000">
                    <a:srgbClr val="ACC1E7"/>
                  </a:gs>
                </a:gsLst>
                <a:lin scaled="1"/>
              </a:gradFill>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gradFill>
                  <a:gsLst>
                    <a:gs pos="0">
                      <a:srgbClr val="8093AC"/>
                    </a:gs>
                    <a:gs pos="42000">
                      <a:srgbClr val="445F83"/>
                    </a:gs>
                    <a:gs pos="100000">
                      <a:srgbClr val="082B5A"/>
                    </a:gs>
                  </a:gsLst>
                  <a:lin scaled="1"/>
                </a:gradFill>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gradFill>
                <a:gsLst>
                  <a:gs pos="0">
                    <a:srgbClr val="8093AC"/>
                  </a:gs>
                  <a:gs pos="42000">
                    <a:srgbClr val="445F83"/>
                  </a:gs>
                  <a:gs pos="100000">
                    <a:srgbClr val="082B5A"/>
                  </a:gs>
                </a:gsLst>
                <a:lin scaled="1"/>
              </a:gradFill>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gradFill>
                  <a:gsLst>
                    <a:gs pos="0">
                      <a:srgbClr val="7B32B2"/>
                    </a:gs>
                    <a:gs pos="100000">
                      <a:srgbClr val="401A5D"/>
                    </a:gs>
                  </a:gsLst>
                  <a:lin scaled="0"/>
                </a:gradFill>
                <a:latin typeface="Times New Roman" panose="02020603050405020304" pitchFamily="18" charset="0"/>
                <a:cs typeface="Times New Roman" panose="02020603050405020304" pitchFamily="18" charset="0"/>
              </a:rPr>
              <a:t>Analyze seasonal or project-specific performance variations</a:t>
            </a:r>
            <a:r>
              <a:rPr dirty="0" sz="2400" lang="en-US">
                <a:latin typeface="Times New Roman" panose="02020603050405020304" pitchFamily="18" charset="0"/>
                <a:cs typeface="Times New Roman" panose="02020603050405020304" pitchFamily="18" charset="0"/>
              </a:rPr>
              <a:t>.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gradFill>
                  <a:gsLst>
                    <a:gs pos="0">
                      <a:srgbClr val="012D86"/>
                    </a:gs>
                    <a:gs pos="100000">
                      <a:srgbClr val="0E2557"/>
                    </a:gs>
                  </a:gsLst>
                  <a:lin scaled="0"/>
                </a:gradFill>
                <a:latin typeface="Times New Roman" panose="02020603050405020304" pitchFamily="18" charset="0"/>
                <a:cs typeface="Times New Roman" panose="02020603050405020304" pitchFamily="18" charset="0"/>
              </a:rPr>
              <a:t>Design dashboards for easy visualization of performance metrics.</a:t>
            </a:r>
            <a:endParaRPr dirty="0" sz="2400" lang="en-GB">
              <a:gradFill>
                <a:gsLst>
                  <a:gs pos="0">
                    <a:srgbClr val="012D86"/>
                  </a:gs>
                  <a:gs pos="100000">
                    <a:srgbClr val="0E2557"/>
                  </a:gs>
                </a:gsLst>
                <a:lin scaled="0"/>
              </a:gradFill>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solidFill>
                  <a:srgbClr val="0070C0"/>
                </a:solidFill>
                <a:latin typeface="Times New Roman" panose="02020603050405020304" pitchFamily="18" charset="0"/>
                <a:cs typeface="Times New Roman" panose="02020603050405020304" pitchFamily="18" charset="0"/>
              </a:rPr>
              <a:t>Share analysis results with management for decision-making. </a:t>
            </a:r>
            <a:endParaRPr dirty="0" sz="2400" lang="en-GB">
              <a:solidFill>
                <a:srgbClr val="0070C0"/>
              </a:solidFill>
              <a:latin typeface="Times New Roman" panose="02020603050405020304" pitchFamily="18" charset="0"/>
              <a:cs typeface="Times New Roman" panose="02020603050405020304" pitchFamily="18" charset="0"/>
            </a:endParaRPr>
          </a:p>
          <a:p>
            <a:pPr algn="just"/>
            <a:endParaRPr dirty="0" sz="2400" lang="en-GB">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extBox 2"/>
          <p:cNvSpPr txBox="1"/>
          <p:nvPr/>
        </p:nvSpPr>
        <p:spPr>
          <a:xfrm>
            <a:off x="515573" y="790397"/>
            <a:ext cx="8865705" cy="6375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05" name="TextBox 3"/>
          <p:cNvSpPr txBox="1"/>
          <p:nvPr/>
        </p:nvSpPr>
        <p:spPr>
          <a:xfrm>
            <a:off x="2174119" y="1212404"/>
            <a:ext cx="6292548" cy="78130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endParaRPr dirty="0" sz="2400" lang="en-GB">
              <a:latin typeface="Times New Roman" panose="02020603050405020304" pitchFamily="18" charset="0"/>
              <a:cs typeface="Times New Roman" panose="02020603050405020304" pitchFamily="18" charset="0"/>
            </a:endParaRPr>
          </a:p>
          <a:p>
            <a:r>
              <a:rPr dirty="0" sz="2400" lang="en-GB">
                <a:latin typeface="Times New Roman" panose="02020603050405020304" pitchFamily="18" charset="0"/>
                <a:cs typeface="Times New Roman" panose="02020603050405020304" pitchFamily="18" charset="0"/>
              </a:rPr>
              <a:t>                                                                                                                         6.    Performance Review Committees</a:t>
            </a: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extBox 1"/>
          <p:cNvSpPr txBox="1"/>
          <p:nvPr/>
        </p:nvSpPr>
        <p:spPr>
          <a:xfrm>
            <a:off x="225287" y="291548"/>
            <a:ext cx="9037983" cy="1729739"/>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endParaRPr b="1" dirty="0" sz="3200" lang="en-US">
              <a:solidFill>
                <a:srgbClr val="6600CC"/>
              </a:solidFill>
              <a:latin typeface="Times New Roman" panose="02020603050405020304" pitchFamily="18" charset="0"/>
              <a:cs typeface="Times New Roman" panose="02020603050405020304" pitchFamily="18" charset="0"/>
            </a:endParaRPr>
          </a:p>
          <a:p>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596" name="TextBox 9"/>
          <p:cNvSpPr txBox="1"/>
          <p:nvPr/>
        </p:nvSpPr>
        <p:spPr>
          <a:xfrm>
            <a:off x="1182370" y="1859915"/>
            <a:ext cx="7393305" cy="4585335"/>
          </a:xfrm>
          <a:prstGeom prst="rect"/>
          <a:noFill/>
        </p:spPr>
        <p:txBody>
          <a:bodyPr anchor="t" wrap="square">
            <a:no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b="1" dirty="0" sz="3200" lang="en-GB">
                <a:latin typeface="Times New Roman" panose="02020603050405020304" pitchFamily="18" charset="0"/>
                <a:cs typeface="Times New Roman" panose="02020603050405020304" pitchFamily="18" charset="0"/>
              </a:rPr>
              <a:t> </a:t>
            </a:r>
            <a:r>
              <a:rPr b="1" dirty="0" sz="32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2" name="TextBox 1"/>
          <p:cNvSpPr txBox="1"/>
          <p:nvPr/>
        </p:nvSpPr>
        <p:spPr>
          <a:xfrm>
            <a:off x="417759" y="627374"/>
            <a:ext cx="8004314" cy="637540"/>
          </a:xfrm>
          <a:prstGeom prst="rect"/>
          <a:noFill/>
        </p:spPr>
        <p:txBody>
          <a:bodyPr rtlCol="0" wrap="square">
            <a:spAutoFit/>
          </a:bodyPr>
          <a:p>
            <a:r>
              <a:rPr b="1" dirty="0" sz="3200" lang="en-US">
                <a:solidFill>
                  <a:srgbClr val="6600CC"/>
                </a:solidFill>
                <a:latin typeface="Times New Roman" panose="02020603050405020304"/>
              </a:rPr>
              <a:t>DATASET DESCRIPTION</a:t>
            </a:r>
            <a:endParaRPr b="1" dirty="0" sz="3200" lang="en-US">
              <a:solidFill>
                <a:srgbClr val="6600CC"/>
              </a:solidFill>
              <a:latin typeface="Times New Roman" panose="02020603050405020304"/>
            </a:endParaRPr>
          </a:p>
        </p:txBody>
      </p:sp>
      <p:sp>
        <p:nvSpPr>
          <p:cNvPr id="1048593" name="TextBox 2"/>
          <p:cNvSpPr txBox="1"/>
          <p:nvPr/>
        </p:nvSpPr>
        <p:spPr>
          <a:xfrm>
            <a:off x="1012844" y="1603513"/>
            <a:ext cx="7699514" cy="56032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r>
              <a:rPr dirty="0" sz="2000" lang="en-US">
                <a:latin typeface="Times New Roman" panose="02020603050405020304" pitchFamily="18" charset="0"/>
                <a:cs typeface="Times New Roman" panose="02020603050405020304" pitchFamily="18" charset="0"/>
              </a:rPr>
              <a:t>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endParaRPr dirty="0" sz="2000" lang="en-US">
              <a:latin typeface="Times New Roman" panose="02020603050405020304" pitchFamily="18" charset="0"/>
              <a:cs typeface="Times New Roman" panose="02020603050405020304" pitchFamily="18" charset="0"/>
            </a:endParaRP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specific</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artment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w</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ch</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employee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time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ime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ct</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ng</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nary</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5" name="Title 1048712"/>
          <p:cNvSpPr>
            <a:spLocks noGrp="1"/>
          </p:cNvSpPr>
          <p:nvPr>
            <p:ph type="title"/>
          </p:nvPr>
        </p:nvSpPr>
        <p:spPr/>
        <p:txBody>
          <a:bodyPr/>
          <a:p>
            <a:r>
              <a:rPr sz="4000" lang="en-US">
                <a:solidFill>
                  <a:srgbClr val="9933FF"/>
                </a:solidFill>
              </a:rPr>
              <a:t>T</a:t>
            </a:r>
            <a:r>
              <a:rPr sz="4000" lang="en-US">
                <a:solidFill>
                  <a:srgbClr val="9933FF"/>
                </a:solidFill>
              </a:rPr>
              <a:t>H</a:t>
            </a:r>
            <a:r>
              <a:rPr sz="4000" lang="en-US">
                <a:solidFill>
                  <a:srgbClr val="9933FF"/>
                </a:solidFill>
              </a:rPr>
              <a:t>E</a:t>
            </a:r>
            <a:r>
              <a:rPr sz="4000" lang="en-US">
                <a:solidFill>
                  <a:srgbClr val="9933FF"/>
                </a:solidFill>
              </a:rPr>
              <a:t> </a:t>
            </a:r>
            <a:r>
              <a:rPr sz="4000" lang="en-US">
                <a:solidFill>
                  <a:srgbClr val="9933FF"/>
                </a:solidFill>
              </a:rPr>
              <a:t>WOW</a:t>
            </a:r>
            <a:r>
              <a:rPr sz="4000" lang="en-US">
                <a:solidFill>
                  <a:srgbClr val="9933FF"/>
                </a:solidFill>
              </a:rPr>
              <a:t> </a:t>
            </a:r>
            <a:r>
              <a:rPr sz="4000" lang="en-US">
                <a:solidFill>
                  <a:srgbClr val="9933FF"/>
                </a:solidFill>
              </a:rPr>
              <a:t>I</a:t>
            </a:r>
            <a:r>
              <a:rPr sz="4000" lang="en-US">
                <a:solidFill>
                  <a:srgbClr val="9933FF"/>
                </a:solidFill>
              </a:rPr>
              <a:t>N</a:t>
            </a:r>
            <a:r>
              <a:rPr sz="4000" lang="en-US">
                <a:solidFill>
                  <a:srgbClr val="9933FF"/>
                </a:solidFill>
              </a:rPr>
              <a:t> </a:t>
            </a:r>
            <a:r>
              <a:rPr sz="4000" lang="en-US">
                <a:solidFill>
                  <a:srgbClr val="9933FF"/>
                </a:solidFill>
              </a:rPr>
              <a:t>O</a:t>
            </a:r>
            <a:r>
              <a:rPr sz="4000" lang="en-US">
                <a:solidFill>
                  <a:srgbClr val="9933FF"/>
                </a:solidFill>
              </a:rPr>
              <a:t>U</a:t>
            </a:r>
            <a:r>
              <a:rPr sz="4000" lang="en-US">
                <a:solidFill>
                  <a:srgbClr val="9933FF"/>
                </a:solidFill>
              </a:rPr>
              <a:t>R</a:t>
            </a:r>
            <a:r>
              <a:rPr sz="4000" lang="en-US">
                <a:solidFill>
                  <a:srgbClr val="9933FF"/>
                </a:solidFill>
              </a:rPr>
              <a:t> </a:t>
            </a:r>
            <a:r>
              <a:rPr sz="4000" lang="en-US">
                <a:solidFill>
                  <a:srgbClr val="9933FF"/>
                </a:solidFill>
              </a:rPr>
              <a:t>SOLUTION</a:t>
            </a:r>
            <a:endParaRPr sz="4000" lang="en-IN"/>
          </a:p>
        </p:txBody>
      </p:sp>
      <p:sp>
        <p:nvSpPr>
          <p:cNvPr id="1048669" name="Text Box 1048714"/>
          <p:cNvSpPr txBox="1"/>
          <p:nvPr/>
        </p:nvSpPr>
        <p:spPr>
          <a:xfrm>
            <a:off x="862274" y="2609569"/>
            <a:ext cx="9898717" cy="1031240"/>
          </a:xfrm>
          <a:prstGeom prst="rect"/>
        </p:spPr>
        <p:txBody>
          <a:bodyPr rtlCol="0" wrap="square">
            <a:spAutoFit/>
          </a:bodyPr>
          <a:lstStyle>
            <a:defPPr>
              <a:defRPr lang="en-US"/>
            </a:defPPr>
            <a:lvl1pPr algn="l" defTabSz="457200" eaLnBrk="1" hangingPunct="1" latinLnBrk="0" marL="0" rtl="0">
              <a:defRPr sz="1800" kern="1200">
                <a:solidFill>
                  <a:srgbClr val="000000"/>
                </a:solidFill>
                <a:latin typeface="+mn-lt"/>
                <a:ea typeface="+mn-ea"/>
                <a:cs typeface="+mn-cs"/>
              </a:defRPr>
            </a:lvl1pPr>
            <a:lvl2pPr algn="l" defTabSz="457200" eaLnBrk="1" hangingPunct="1" latinLnBrk="0" marL="457200" rtl="0">
              <a:defRPr sz="1800" kern="1200">
                <a:solidFill>
                  <a:srgbClr val="000000"/>
                </a:solidFill>
                <a:latin typeface="+mn-lt"/>
                <a:ea typeface="+mn-ea"/>
                <a:cs typeface="+mn-cs"/>
              </a:defRPr>
            </a:lvl2pPr>
            <a:lvl3pPr algn="l" defTabSz="457200" eaLnBrk="1" hangingPunct="1" latinLnBrk="0" marL="914400" rtl="0">
              <a:defRPr sz="1800" kern="1200">
                <a:solidFill>
                  <a:srgbClr val="000000"/>
                </a:solidFill>
                <a:latin typeface="+mn-lt"/>
                <a:ea typeface="+mn-ea"/>
                <a:cs typeface="+mn-cs"/>
              </a:defRPr>
            </a:lvl3pPr>
            <a:lvl4pPr algn="l" defTabSz="457200" eaLnBrk="1" hangingPunct="1" latinLnBrk="0" marL="1371600" rtl="0">
              <a:defRPr sz="1800" kern="1200">
                <a:solidFill>
                  <a:srgbClr val="000000"/>
                </a:solidFill>
                <a:latin typeface="+mn-lt"/>
                <a:ea typeface="+mn-ea"/>
                <a:cs typeface="+mn-cs"/>
              </a:defRPr>
            </a:lvl4pPr>
            <a:lvl5pPr algn="l" defTabSz="457200" eaLnBrk="1" hangingPunct="1" latinLnBrk="0" marL="1828800" rtl="0">
              <a:defRPr sz="1800" kern="1200">
                <a:solidFill>
                  <a:srgbClr val="000000"/>
                </a:solidFill>
                <a:latin typeface="+mn-lt"/>
                <a:ea typeface="+mn-ea"/>
                <a:cs typeface="+mn-cs"/>
              </a:defRPr>
            </a:lvl5pPr>
            <a:lvl6pPr algn="l" defTabSz="457200" eaLnBrk="1" hangingPunct="1" latinLnBrk="0" marL="2286000" rtl="0">
              <a:defRPr sz="1800" kern="1200">
                <a:solidFill>
                  <a:srgbClr val="000000"/>
                </a:solidFill>
                <a:latin typeface="+mn-lt"/>
                <a:ea typeface="+mn-ea"/>
                <a:cs typeface="+mn-cs"/>
              </a:defRPr>
            </a:lvl6pPr>
            <a:lvl7pPr algn="l" defTabSz="457200" eaLnBrk="1" hangingPunct="1" latinLnBrk="0" marL="2743200" rtl="0">
              <a:defRPr sz="1800" kern="1200">
                <a:solidFill>
                  <a:srgbClr val="000000"/>
                </a:solidFill>
                <a:latin typeface="+mn-lt"/>
                <a:ea typeface="+mn-ea"/>
                <a:cs typeface="+mn-cs"/>
              </a:defRPr>
            </a:lvl7pPr>
            <a:lvl8pPr algn="l" defTabSz="457200" eaLnBrk="1" hangingPunct="1" latinLnBrk="0" marL="3200400" rtl="0">
              <a:defRPr sz="1800" kern="1200">
                <a:solidFill>
                  <a:srgbClr val="000000"/>
                </a:solidFill>
                <a:latin typeface="+mn-lt"/>
                <a:ea typeface="+mn-ea"/>
                <a:cs typeface="+mn-cs"/>
              </a:defRPr>
            </a:lvl8pPr>
            <a:lvl9pPr algn="l" defTabSz="457200" eaLnBrk="1" hangingPunct="1" latinLnBrk="0" marL="3657600" rtl="0">
              <a:defRPr sz="1800" kern="1200">
                <a:solidFill>
                  <a:srgbClr val="000000"/>
                </a:solidFill>
                <a:latin typeface="+mn-lt"/>
                <a:ea typeface="+mn-ea"/>
                <a:cs typeface="+mn-cs"/>
              </a:defRPr>
            </a:lvl9pPr>
          </a:lstStyle>
          <a:p>
            <a:r>
              <a:rPr b="1" sz="2800" lang="en-IN">
                <a:solidFill>
                  <a:srgbClr val="000000"/>
                </a:solidFill>
                <a:latin typeface="Arial"/>
              </a:rPr>
              <a:t>=IF</a:t>
            </a:r>
            <a:r>
              <a:rPr b="1" sz="2800" lang="en-US">
                <a:solidFill>
                  <a:srgbClr val="000000"/>
                </a:solidFill>
                <a:latin typeface="Arial"/>
              </a:rPr>
              <a:t>S</a:t>
            </a:r>
            <a:r>
              <a:rPr b="1" sz="2800" lang="en-IN">
                <a:solidFill>
                  <a:srgbClr val="000000"/>
                </a:solidFill>
                <a:latin typeface="Arial"/>
              </a:rPr>
              <a:t>(</a:t>
            </a:r>
            <a:r>
              <a:rPr b="1" sz="2800" lang="en-US">
                <a:solidFill>
                  <a:srgbClr val="000000"/>
                </a:solidFill>
                <a:latin typeface="Arial"/>
              </a:rPr>
              <a:t>Z</a:t>
            </a:r>
            <a:r>
              <a:rPr b="1" sz="2800" lang="en-US">
                <a:solidFill>
                  <a:srgbClr val="000000"/>
                </a:solidFill>
                <a:latin typeface="Arial"/>
              </a:rPr>
              <a:t>8</a:t>
            </a:r>
            <a:r>
              <a:rPr b="1" sz="2800" lang="en-US">
                <a:solidFill>
                  <a:srgbClr val="000000"/>
                </a:solidFill>
                <a:latin typeface="Arial"/>
              </a:rPr>
              <a:t>&gt;</a:t>
            </a:r>
            <a:r>
              <a:rPr b="1" sz="2800" lang="en-US">
                <a:solidFill>
                  <a:srgbClr val="000000"/>
                </a:solidFill>
                <a:latin typeface="Arial"/>
              </a:rPr>
              <a:t>5</a:t>
            </a:r>
            <a:r>
              <a:rPr b="1" sz="2800" lang="en-US">
                <a:solidFill>
                  <a:srgbClr val="000000"/>
                </a:solidFill>
                <a:latin typeface="Arial"/>
              </a:rPr>
              <a:t>,</a:t>
            </a:r>
            <a:r>
              <a:rPr b="1" sz="2800" lang="en-US">
                <a:solidFill>
                  <a:srgbClr val="000000"/>
                </a:solidFill>
                <a:latin typeface="Arial"/>
              </a:rPr>
              <a:t>"</a:t>
            </a:r>
            <a:r>
              <a:rPr b="1" sz="2800" lang="en-US">
                <a:solidFill>
                  <a:srgbClr val="000000"/>
                </a:solidFill>
                <a:latin typeface="Arial"/>
              </a:rPr>
              <a:t>V</a:t>
            </a:r>
            <a:r>
              <a:rPr b="1" sz="2800" lang="en-US">
                <a:solidFill>
                  <a:srgbClr val="000000"/>
                </a:solidFill>
                <a:latin typeface="Arial"/>
              </a:rPr>
              <a:t>E</a:t>
            </a:r>
            <a:r>
              <a:rPr b="1" sz="2800" lang="en-US">
                <a:solidFill>
                  <a:srgbClr val="000000"/>
                </a:solidFill>
                <a:latin typeface="Arial"/>
              </a:rPr>
              <a:t>R</a:t>
            </a:r>
            <a:r>
              <a:rPr b="1" sz="2800" lang="en-US">
                <a:solidFill>
                  <a:srgbClr val="000000"/>
                </a:solidFill>
                <a:latin typeface="Arial"/>
              </a:rPr>
              <a:t>Y</a:t>
            </a:r>
            <a:r>
              <a:rPr b="1" sz="2800" lang="en-US">
                <a:solidFill>
                  <a:srgbClr val="000000"/>
                </a:solidFill>
                <a:latin typeface="Arial"/>
              </a:rPr>
              <a:t> </a:t>
            </a:r>
            <a:r>
              <a:rPr b="1" sz="2800" lang="en-US">
                <a:solidFill>
                  <a:srgbClr val="000000"/>
                </a:solidFill>
                <a:latin typeface="Arial"/>
              </a:rPr>
              <a:t>H</a:t>
            </a:r>
            <a:r>
              <a:rPr b="1" sz="2800" lang="en-US">
                <a:solidFill>
                  <a:srgbClr val="000000"/>
                </a:solidFill>
                <a:latin typeface="Arial"/>
              </a:rPr>
              <a:t>I</a:t>
            </a:r>
            <a:r>
              <a:rPr b="1" sz="2800" lang="en-US">
                <a:solidFill>
                  <a:srgbClr val="000000"/>
                </a:solidFill>
                <a:latin typeface="Arial"/>
              </a:rPr>
              <a:t>G</a:t>
            </a:r>
            <a:r>
              <a:rPr b="1" sz="2800" lang="en-US">
                <a:solidFill>
                  <a:srgbClr val="000000"/>
                </a:solidFill>
                <a:latin typeface="Arial"/>
              </a:rPr>
              <a:t>H</a:t>
            </a:r>
            <a:r>
              <a:rPr b="1" sz="2800" lang="en-US">
                <a:solidFill>
                  <a:srgbClr val="000000"/>
                </a:solidFill>
                <a:latin typeface="Arial"/>
              </a:rPr>
              <a:t>"</a:t>
            </a:r>
            <a:r>
              <a:rPr b="1" sz="2800" lang="en-US">
                <a:solidFill>
                  <a:srgbClr val="000000"/>
                </a:solidFill>
                <a:latin typeface="Arial"/>
              </a:rPr>
              <a:t>,</a:t>
            </a:r>
            <a:r>
              <a:rPr b="1" sz="2800" lang="en-US">
                <a:solidFill>
                  <a:srgbClr val="000000"/>
                </a:solidFill>
                <a:latin typeface="Arial"/>
              </a:rPr>
              <a:t>Z</a:t>
            </a:r>
            <a:r>
              <a:rPr b="1" sz="2800" lang="en-US">
                <a:solidFill>
                  <a:srgbClr val="000000"/>
                </a:solidFill>
                <a:latin typeface="Arial"/>
              </a:rPr>
              <a:t>8</a:t>
            </a:r>
            <a:r>
              <a:rPr b="1" sz="2800" lang="en-US">
                <a:solidFill>
                  <a:srgbClr val="000000"/>
                </a:solidFill>
                <a:latin typeface="Arial"/>
              </a:rPr>
              <a:t>&gt;</a:t>
            </a:r>
            <a:r>
              <a:rPr b="1" sz="2800" lang="en-US">
                <a:solidFill>
                  <a:srgbClr val="000000"/>
                </a:solidFill>
                <a:latin typeface="Arial"/>
              </a:rPr>
              <a:t>=</a:t>
            </a:r>
            <a:r>
              <a:rPr b="1" sz="2800" lang="en-US">
                <a:solidFill>
                  <a:srgbClr val="000000"/>
                </a:solidFill>
                <a:latin typeface="Arial"/>
              </a:rPr>
              <a:t>4</a:t>
            </a:r>
            <a:r>
              <a:rPr b="1" sz="2800" lang="en-US">
                <a:solidFill>
                  <a:srgbClr val="000000"/>
                </a:solidFill>
                <a:latin typeface="Arial"/>
              </a:rPr>
              <a:t>,</a:t>
            </a:r>
            <a:r>
              <a:rPr b="1" sz="2800" lang="en-US">
                <a:solidFill>
                  <a:srgbClr val="000000"/>
                </a:solidFill>
                <a:latin typeface="Arial"/>
              </a:rPr>
              <a:t>"</a:t>
            </a:r>
            <a:r>
              <a:rPr b="1" sz="2800" lang="en-US">
                <a:solidFill>
                  <a:srgbClr val="000000"/>
                </a:solidFill>
                <a:latin typeface="Arial"/>
              </a:rPr>
              <a:t>H</a:t>
            </a:r>
            <a:r>
              <a:rPr b="1" sz="2800" lang="en-US">
                <a:solidFill>
                  <a:srgbClr val="000000"/>
                </a:solidFill>
                <a:latin typeface="Arial"/>
              </a:rPr>
              <a:t>I</a:t>
            </a:r>
            <a:r>
              <a:rPr b="1" sz="2800" lang="en-US">
                <a:solidFill>
                  <a:srgbClr val="000000"/>
                </a:solidFill>
                <a:latin typeface="Arial"/>
              </a:rPr>
              <a:t>G</a:t>
            </a:r>
            <a:r>
              <a:rPr b="1" sz="2800" lang="en-US">
                <a:solidFill>
                  <a:srgbClr val="000000"/>
                </a:solidFill>
                <a:latin typeface="Arial"/>
              </a:rPr>
              <a:t>H</a:t>
            </a:r>
            <a:r>
              <a:rPr b="1" sz="2800" lang="en-US">
                <a:solidFill>
                  <a:srgbClr val="000000"/>
                </a:solidFill>
                <a:latin typeface="Arial"/>
              </a:rPr>
              <a:t>"</a:t>
            </a:r>
            <a:r>
              <a:rPr b="1" sz="2800" lang="en-US">
                <a:solidFill>
                  <a:srgbClr val="000000"/>
                </a:solidFill>
                <a:latin typeface="Arial"/>
              </a:rPr>
              <a:t>,</a:t>
            </a:r>
            <a:r>
              <a:rPr b="1" sz="2800" lang="en-US">
                <a:solidFill>
                  <a:srgbClr val="000000"/>
                </a:solidFill>
                <a:latin typeface="Arial"/>
              </a:rPr>
              <a:t>Z</a:t>
            </a:r>
            <a:r>
              <a:rPr b="1" sz="2800" lang="en-US">
                <a:solidFill>
                  <a:srgbClr val="000000"/>
                </a:solidFill>
                <a:latin typeface="Arial"/>
              </a:rPr>
              <a:t>8</a:t>
            </a:r>
            <a:r>
              <a:rPr b="1" sz="2800" lang="en-US">
                <a:solidFill>
                  <a:srgbClr val="000000"/>
                </a:solidFill>
                <a:latin typeface="Arial"/>
              </a:rPr>
              <a:t>&gt;</a:t>
            </a:r>
            <a:r>
              <a:rPr b="1" sz="2800" lang="en-US">
                <a:solidFill>
                  <a:srgbClr val="000000"/>
                </a:solidFill>
                <a:latin typeface="Arial"/>
              </a:rPr>
              <a:t>=</a:t>
            </a:r>
            <a:r>
              <a:rPr b="1" sz="2800" lang="en-US">
                <a:solidFill>
                  <a:srgbClr val="000000"/>
                </a:solidFill>
                <a:latin typeface="Arial"/>
              </a:rPr>
              <a:t>3</a:t>
            </a:r>
            <a:r>
              <a:rPr b="1" sz="2800" lang="en-US">
                <a:solidFill>
                  <a:srgbClr val="000000"/>
                </a:solidFill>
                <a:latin typeface="Arial"/>
              </a:rPr>
              <a:t>,</a:t>
            </a:r>
            <a:r>
              <a:rPr b="1" sz="2800" lang="en-US">
                <a:solidFill>
                  <a:srgbClr val="000000"/>
                </a:solidFill>
                <a:latin typeface="Arial"/>
              </a:rPr>
              <a:t>"</a:t>
            </a:r>
            <a:r>
              <a:rPr b="1" sz="2800" lang="en-US">
                <a:solidFill>
                  <a:srgbClr val="000000"/>
                </a:solidFill>
                <a:latin typeface="Arial"/>
              </a:rPr>
              <a:t>M</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a:t>
            </a:r>
            <a:r>
              <a:rPr b="1" sz="2800" lang="en-US">
                <a:solidFill>
                  <a:srgbClr val="000000"/>
                </a:solidFill>
                <a:latin typeface="Arial"/>
              </a:rPr>
              <a:t>,</a:t>
            </a:r>
            <a:r>
              <a:rPr b="1" sz="2800" lang="en-US">
                <a:solidFill>
                  <a:srgbClr val="000000"/>
                </a:solidFill>
                <a:latin typeface="Arial"/>
              </a:rPr>
              <a:t>T</a:t>
            </a:r>
            <a:r>
              <a:rPr b="1" sz="2800" lang="en-US">
                <a:solidFill>
                  <a:srgbClr val="000000"/>
                </a:solidFill>
                <a:latin typeface="Arial"/>
              </a:rPr>
              <a:t>R</a:t>
            </a:r>
            <a:r>
              <a:rPr b="1" sz="2800" lang="en-US">
                <a:solidFill>
                  <a:srgbClr val="000000"/>
                </a:solidFill>
                <a:latin typeface="Arial"/>
              </a:rPr>
              <a:t>U</a:t>
            </a:r>
            <a:r>
              <a:rPr b="1" sz="2800" lang="en-US">
                <a:solidFill>
                  <a:srgbClr val="000000"/>
                </a:solidFill>
                <a:latin typeface="Arial"/>
              </a:rPr>
              <a:t>E</a:t>
            </a:r>
            <a:r>
              <a:rPr b="1" sz="2800" lang="en-US">
                <a:solidFill>
                  <a:srgbClr val="000000"/>
                </a:solidFill>
                <a:latin typeface="Arial"/>
              </a:rPr>
              <a:t>,</a:t>
            </a:r>
            <a:r>
              <a:rPr b="1" sz="2800" lang="en-US">
                <a:solidFill>
                  <a:srgbClr val="000000"/>
                </a:solidFill>
                <a:latin typeface="Arial"/>
              </a:rPr>
              <a:t>"</a:t>
            </a:r>
            <a:r>
              <a:rPr b="1" sz="2800" lang="en-US">
                <a:solidFill>
                  <a:srgbClr val="000000"/>
                </a:solidFill>
                <a:latin typeface="Arial"/>
              </a:rPr>
              <a:t>L</a:t>
            </a:r>
            <a:r>
              <a:rPr b="1" sz="2800" lang="en-US">
                <a:solidFill>
                  <a:srgbClr val="000000"/>
                </a:solidFill>
                <a:latin typeface="Arial"/>
              </a:rPr>
              <a:t>O</a:t>
            </a:r>
            <a:r>
              <a:rPr b="1" sz="2800" lang="en-US">
                <a:solidFill>
                  <a:srgbClr val="000000"/>
                </a:solidFill>
                <a:latin typeface="Arial"/>
              </a:rPr>
              <a:t>W</a:t>
            </a:r>
            <a:r>
              <a:rPr b="1" sz="2800" lang="en-US">
                <a:solidFill>
                  <a:srgbClr val="000000"/>
                </a:solidFill>
                <a:latin typeface="Arial"/>
              </a:rPr>
              <a:t>"</a:t>
            </a:r>
            <a:r>
              <a:rPr b="1" sz="2800" lang="en-US">
                <a:solidFill>
                  <a:srgbClr val="000000"/>
                </a:solidFill>
                <a:latin typeface="Arial"/>
              </a:rPr>
              <a:t>)</a:t>
            </a:r>
            <a:endParaRPr b="1" sz="2800" lang="en-IN">
              <a:solidFill>
                <a:srgbClr val="000000"/>
              </a:solidFill>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user</dc:creator>
  <cp:lastModifiedBy>KIBISH</cp:lastModifiedBy>
  <dcterms:created xsi:type="dcterms:W3CDTF">2024-09-01T06:11:10Z</dcterms:created>
  <dcterms:modified xsi:type="dcterms:W3CDTF">2024-09-12T03:53:24Z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E57DC1E560A340EF864BF1FD942C626B_13</vt:lpwstr>
  </property>
  <property fmtid="{D5CDD505-2E9C-101B-9397-08002B2CF9AE}" pid="3" name="KSOProductBuildVer">
    <vt:lpwstr>1033-12.2.0.17562</vt:lpwstr>
  </property>
</Properties>
</file>