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555593-966E-0CDD-8AEF-2B9A9993EF53}" v="614" dt="2025-08-31T12:51:02.963"/>
    <p1510:client id="{6C58B1CE-E517-BA3A-DFF0-B061D6E165AB}" v="7" dt="2025-09-01T01:01:06.362"/>
    <p1510:client id="{77E9DBAF-0FBB-C2D7-47B6-D028EEE95AEB}" v="147" dt="2025-08-31T13:01:16.123"/>
    <p1510:client id="{793E8070-1D47-42CE-7D31-F3BEB5D694BD}" v="38" dt="2025-08-31T10:55:56.3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FF4E59-027D-4A5C-884C-B471F251915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1F03F26-149A-4961-8C5A-C9D8FE241517}">
      <dgm:prSet/>
      <dgm:spPr/>
      <dgm:t>
        <a:bodyPr/>
        <a:lstStyle/>
        <a:p>
          <a:r>
            <a:rPr lang="en-US"/>
            <a:t>1.Students – to showcase their skills and projects.</a:t>
          </a:r>
        </a:p>
      </dgm:t>
    </dgm:pt>
    <dgm:pt modelId="{4BB1BA9E-8676-4B98-A9D7-80B482902074}" type="parTrans" cxnId="{F310D441-05CE-4BE4-AD50-CD31988B56EE}">
      <dgm:prSet/>
      <dgm:spPr/>
      <dgm:t>
        <a:bodyPr/>
        <a:lstStyle/>
        <a:p>
          <a:endParaRPr lang="en-US"/>
        </a:p>
      </dgm:t>
    </dgm:pt>
    <dgm:pt modelId="{2D6A35CE-2340-4DA5-886E-7947F433BB4E}" type="sibTrans" cxnId="{F310D441-05CE-4BE4-AD50-CD31988B56EE}">
      <dgm:prSet/>
      <dgm:spPr/>
      <dgm:t>
        <a:bodyPr/>
        <a:lstStyle/>
        <a:p>
          <a:endParaRPr lang="en-US"/>
        </a:p>
      </dgm:t>
    </dgm:pt>
    <dgm:pt modelId="{77195B3E-EA41-436A-BB9F-D6A744C2D25D}">
      <dgm:prSet/>
      <dgm:spPr/>
      <dgm:t>
        <a:bodyPr/>
        <a:lstStyle/>
        <a:p>
          <a:r>
            <a:rPr lang="en-US"/>
            <a:t>2.Recruiters / Employers – to evaluate student profiles quickly. </a:t>
          </a:r>
        </a:p>
      </dgm:t>
    </dgm:pt>
    <dgm:pt modelId="{B46802A5-A7C3-448B-8241-609A29497349}" type="parTrans" cxnId="{C70DD891-F527-406D-8ED4-B12D5BDDFCE4}">
      <dgm:prSet/>
      <dgm:spPr/>
      <dgm:t>
        <a:bodyPr/>
        <a:lstStyle/>
        <a:p>
          <a:endParaRPr lang="en-US"/>
        </a:p>
      </dgm:t>
    </dgm:pt>
    <dgm:pt modelId="{52426EE9-D2F1-4690-9697-BA74D20357A1}" type="sibTrans" cxnId="{C70DD891-F527-406D-8ED4-B12D5BDDFCE4}">
      <dgm:prSet/>
      <dgm:spPr/>
      <dgm:t>
        <a:bodyPr/>
        <a:lstStyle/>
        <a:p>
          <a:endParaRPr lang="en-US"/>
        </a:p>
      </dgm:t>
    </dgm:pt>
    <dgm:pt modelId="{C84F87E9-C0C8-4889-9B97-E63BB8318824}">
      <dgm:prSet/>
      <dgm:spPr/>
      <dgm:t>
        <a:bodyPr/>
        <a:lstStyle/>
        <a:p>
          <a:r>
            <a:rPr lang="en-US"/>
            <a:t>3.Faculty Members – for academic evaluation. </a:t>
          </a:r>
        </a:p>
      </dgm:t>
    </dgm:pt>
    <dgm:pt modelId="{7B8286EB-24E5-4CA6-8683-B7B91461A86C}" type="parTrans" cxnId="{120BDBEE-2016-4E3A-A102-2E65F7757833}">
      <dgm:prSet/>
      <dgm:spPr/>
      <dgm:t>
        <a:bodyPr/>
        <a:lstStyle/>
        <a:p>
          <a:endParaRPr lang="en-US"/>
        </a:p>
      </dgm:t>
    </dgm:pt>
    <dgm:pt modelId="{13663633-5B0D-49E7-B637-FAB3776C3248}" type="sibTrans" cxnId="{120BDBEE-2016-4E3A-A102-2E65F7757833}">
      <dgm:prSet/>
      <dgm:spPr/>
      <dgm:t>
        <a:bodyPr/>
        <a:lstStyle/>
        <a:p>
          <a:endParaRPr lang="en-US"/>
        </a:p>
      </dgm:t>
    </dgm:pt>
    <dgm:pt modelId="{FFDF35B9-B609-4277-A386-ECCA5C317F2D}">
      <dgm:prSet/>
      <dgm:spPr/>
      <dgm:t>
        <a:bodyPr/>
        <a:lstStyle/>
        <a:p>
          <a:r>
            <a:rPr lang="en-US"/>
            <a:t>4.Peers and Collaborators – to connect and collaborate on projects.</a:t>
          </a:r>
        </a:p>
      </dgm:t>
    </dgm:pt>
    <dgm:pt modelId="{4A0A3174-42E5-42BB-8B8F-6018926A4303}" type="parTrans" cxnId="{3AC330F2-C238-4CD9-AB88-C490E7DCA7E8}">
      <dgm:prSet/>
      <dgm:spPr/>
      <dgm:t>
        <a:bodyPr/>
        <a:lstStyle/>
        <a:p>
          <a:endParaRPr lang="en-US"/>
        </a:p>
      </dgm:t>
    </dgm:pt>
    <dgm:pt modelId="{C21B225F-3580-43A0-82B8-88FD5C0E8C5E}" type="sibTrans" cxnId="{3AC330F2-C238-4CD9-AB88-C490E7DCA7E8}">
      <dgm:prSet/>
      <dgm:spPr/>
      <dgm:t>
        <a:bodyPr/>
        <a:lstStyle/>
        <a:p>
          <a:endParaRPr lang="en-US"/>
        </a:p>
      </dgm:t>
    </dgm:pt>
    <dgm:pt modelId="{5AC7E514-126F-4CA4-92FE-AC9800AE4186}" type="pres">
      <dgm:prSet presAssocID="{9AFF4E59-027D-4A5C-884C-B471F2519153}" presName="outerComposite" presStyleCnt="0">
        <dgm:presLayoutVars>
          <dgm:chMax val="5"/>
          <dgm:dir/>
          <dgm:resizeHandles val="exact"/>
        </dgm:presLayoutVars>
      </dgm:prSet>
      <dgm:spPr/>
    </dgm:pt>
    <dgm:pt modelId="{9AC7B2FB-B68B-4ED1-9615-78A3FDA6EACC}" type="pres">
      <dgm:prSet presAssocID="{9AFF4E59-027D-4A5C-884C-B471F2519153}" presName="dummyMaxCanvas" presStyleCnt="0">
        <dgm:presLayoutVars/>
      </dgm:prSet>
      <dgm:spPr/>
    </dgm:pt>
    <dgm:pt modelId="{5A1ED8CF-3CAF-4B79-9CFA-DA9BBEEC1F30}" type="pres">
      <dgm:prSet presAssocID="{9AFF4E59-027D-4A5C-884C-B471F2519153}" presName="FourNodes_1" presStyleLbl="node1" presStyleIdx="0" presStyleCnt="4">
        <dgm:presLayoutVars>
          <dgm:bulletEnabled val="1"/>
        </dgm:presLayoutVars>
      </dgm:prSet>
      <dgm:spPr/>
    </dgm:pt>
    <dgm:pt modelId="{FD03B841-BCF3-4568-B5DA-62DE5B2A1278}" type="pres">
      <dgm:prSet presAssocID="{9AFF4E59-027D-4A5C-884C-B471F2519153}" presName="FourNodes_2" presStyleLbl="node1" presStyleIdx="1" presStyleCnt="4">
        <dgm:presLayoutVars>
          <dgm:bulletEnabled val="1"/>
        </dgm:presLayoutVars>
      </dgm:prSet>
      <dgm:spPr/>
    </dgm:pt>
    <dgm:pt modelId="{9292DF49-0722-4DC2-A04E-D73C47BB532F}" type="pres">
      <dgm:prSet presAssocID="{9AFF4E59-027D-4A5C-884C-B471F2519153}" presName="FourNodes_3" presStyleLbl="node1" presStyleIdx="2" presStyleCnt="4">
        <dgm:presLayoutVars>
          <dgm:bulletEnabled val="1"/>
        </dgm:presLayoutVars>
      </dgm:prSet>
      <dgm:spPr/>
    </dgm:pt>
    <dgm:pt modelId="{FEA7F7B2-BD6B-4018-97E7-B0492551D820}" type="pres">
      <dgm:prSet presAssocID="{9AFF4E59-027D-4A5C-884C-B471F2519153}" presName="FourNodes_4" presStyleLbl="node1" presStyleIdx="3" presStyleCnt="4">
        <dgm:presLayoutVars>
          <dgm:bulletEnabled val="1"/>
        </dgm:presLayoutVars>
      </dgm:prSet>
      <dgm:spPr/>
    </dgm:pt>
    <dgm:pt modelId="{129079FA-49FB-4BD2-8BC9-8778A5223E84}" type="pres">
      <dgm:prSet presAssocID="{9AFF4E59-027D-4A5C-884C-B471F2519153}" presName="FourConn_1-2" presStyleLbl="fgAccFollowNode1" presStyleIdx="0" presStyleCnt="3">
        <dgm:presLayoutVars>
          <dgm:bulletEnabled val="1"/>
        </dgm:presLayoutVars>
      </dgm:prSet>
      <dgm:spPr/>
    </dgm:pt>
    <dgm:pt modelId="{58E15C32-D14D-4152-B8FC-5698AE7B891D}" type="pres">
      <dgm:prSet presAssocID="{9AFF4E59-027D-4A5C-884C-B471F2519153}" presName="FourConn_2-3" presStyleLbl="fgAccFollowNode1" presStyleIdx="1" presStyleCnt="3">
        <dgm:presLayoutVars>
          <dgm:bulletEnabled val="1"/>
        </dgm:presLayoutVars>
      </dgm:prSet>
      <dgm:spPr/>
    </dgm:pt>
    <dgm:pt modelId="{B4AE8ECC-1364-4B1F-A447-C986BF97F2EB}" type="pres">
      <dgm:prSet presAssocID="{9AFF4E59-027D-4A5C-884C-B471F2519153}" presName="FourConn_3-4" presStyleLbl="fgAccFollowNode1" presStyleIdx="2" presStyleCnt="3">
        <dgm:presLayoutVars>
          <dgm:bulletEnabled val="1"/>
        </dgm:presLayoutVars>
      </dgm:prSet>
      <dgm:spPr/>
    </dgm:pt>
    <dgm:pt modelId="{EE128726-E10C-4AA2-BA8B-F38279E2A388}" type="pres">
      <dgm:prSet presAssocID="{9AFF4E59-027D-4A5C-884C-B471F2519153}" presName="FourNodes_1_text" presStyleLbl="node1" presStyleIdx="3" presStyleCnt="4">
        <dgm:presLayoutVars>
          <dgm:bulletEnabled val="1"/>
        </dgm:presLayoutVars>
      </dgm:prSet>
      <dgm:spPr/>
    </dgm:pt>
    <dgm:pt modelId="{71E9BA20-7167-47A9-8034-63745D86E334}" type="pres">
      <dgm:prSet presAssocID="{9AFF4E59-027D-4A5C-884C-B471F2519153}" presName="FourNodes_2_text" presStyleLbl="node1" presStyleIdx="3" presStyleCnt="4">
        <dgm:presLayoutVars>
          <dgm:bulletEnabled val="1"/>
        </dgm:presLayoutVars>
      </dgm:prSet>
      <dgm:spPr/>
    </dgm:pt>
    <dgm:pt modelId="{88E5AE4F-5B50-4520-902A-7D6BCA54A6DC}" type="pres">
      <dgm:prSet presAssocID="{9AFF4E59-027D-4A5C-884C-B471F2519153}" presName="FourNodes_3_text" presStyleLbl="node1" presStyleIdx="3" presStyleCnt="4">
        <dgm:presLayoutVars>
          <dgm:bulletEnabled val="1"/>
        </dgm:presLayoutVars>
      </dgm:prSet>
      <dgm:spPr/>
    </dgm:pt>
    <dgm:pt modelId="{CF747BB9-81BD-445E-A70A-75FC67224CB8}" type="pres">
      <dgm:prSet presAssocID="{9AFF4E59-027D-4A5C-884C-B471F251915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512C617-8376-4422-9CD7-68D75EC95FE9}" type="presOf" srcId="{77195B3E-EA41-436A-BB9F-D6A744C2D25D}" destId="{FD03B841-BCF3-4568-B5DA-62DE5B2A1278}" srcOrd="0" destOrd="0" presId="urn:microsoft.com/office/officeart/2005/8/layout/vProcess5"/>
    <dgm:cxn modelId="{42A93C3D-A419-4F41-B54C-9981F5704DEC}" type="presOf" srcId="{C84F87E9-C0C8-4889-9B97-E63BB8318824}" destId="{9292DF49-0722-4DC2-A04E-D73C47BB532F}" srcOrd="0" destOrd="0" presId="urn:microsoft.com/office/officeart/2005/8/layout/vProcess5"/>
    <dgm:cxn modelId="{F310D441-05CE-4BE4-AD50-CD31988B56EE}" srcId="{9AFF4E59-027D-4A5C-884C-B471F2519153}" destId="{81F03F26-149A-4961-8C5A-C9D8FE241517}" srcOrd="0" destOrd="0" parTransId="{4BB1BA9E-8676-4B98-A9D7-80B482902074}" sibTransId="{2D6A35CE-2340-4DA5-886E-7947F433BB4E}"/>
    <dgm:cxn modelId="{81718473-51D1-405C-8D21-A321B9D9CEC9}" type="presOf" srcId="{81F03F26-149A-4961-8C5A-C9D8FE241517}" destId="{5A1ED8CF-3CAF-4B79-9CFA-DA9BBEEC1F30}" srcOrd="0" destOrd="0" presId="urn:microsoft.com/office/officeart/2005/8/layout/vProcess5"/>
    <dgm:cxn modelId="{7131BC78-41CE-4699-AE77-D532DBE7BE44}" type="presOf" srcId="{FFDF35B9-B609-4277-A386-ECCA5C317F2D}" destId="{CF747BB9-81BD-445E-A70A-75FC67224CB8}" srcOrd="1" destOrd="0" presId="urn:microsoft.com/office/officeart/2005/8/layout/vProcess5"/>
    <dgm:cxn modelId="{99AFFE7C-588A-4FD9-B79F-588D7C64DD1C}" type="presOf" srcId="{77195B3E-EA41-436A-BB9F-D6A744C2D25D}" destId="{71E9BA20-7167-47A9-8034-63745D86E334}" srcOrd="1" destOrd="0" presId="urn:microsoft.com/office/officeart/2005/8/layout/vProcess5"/>
    <dgm:cxn modelId="{B8199B8E-9C08-4361-BEA7-C06ABFC883A2}" type="presOf" srcId="{FFDF35B9-B609-4277-A386-ECCA5C317F2D}" destId="{FEA7F7B2-BD6B-4018-97E7-B0492551D820}" srcOrd="0" destOrd="0" presId="urn:microsoft.com/office/officeart/2005/8/layout/vProcess5"/>
    <dgm:cxn modelId="{C70DD891-F527-406D-8ED4-B12D5BDDFCE4}" srcId="{9AFF4E59-027D-4A5C-884C-B471F2519153}" destId="{77195B3E-EA41-436A-BB9F-D6A744C2D25D}" srcOrd="1" destOrd="0" parTransId="{B46802A5-A7C3-448B-8241-609A29497349}" sibTransId="{52426EE9-D2F1-4690-9697-BA74D20357A1}"/>
    <dgm:cxn modelId="{DC8FA192-5FE7-4B43-949E-3C366B5251D6}" type="presOf" srcId="{52426EE9-D2F1-4690-9697-BA74D20357A1}" destId="{58E15C32-D14D-4152-B8FC-5698AE7B891D}" srcOrd="0" destOrd="0" presId="urn:microsoft.com/office/officeart/2005/8/layout/vProcess5"/>
    <dgm:cxn modelId="{884A42DE-569E-464C-9238-9C827DE8C088}" type="presOf" srcId="{C84F87E9-C0C8-4889-9B97-E63BB8318824}" destId="{88E5AE4F-5B50-4520-902A-7D6BCA54A6DC}" srcOrd="1" destOrd="0" presId="urn:microsoft.com/office/officeart/2005/8/layout/vProcess5"/>
    <dgm:cxn modelId="{2EEB6FDF-719D-4BE1-A9BC-9A6A6B730AAC}" type="presOf" srcId="{9AFF4E59-027D-4A5C-884C-B471F2519153}" destId="{5AC7E514-126F-4CA4-92FE-AC9800AE4186}" srcOrd="0" destOrd="0" presId="urn:microsoft.com/office/officeart/2005/8/layout/vProcess5"/>
    <dgm:cxn modelId="{31CFC0EE-79DC-4756-A879-D3152E45F233}" type="presOf" srcId="{81F03F26-149A-4961-8C5A-C9D8FE241517}" destId="{EE128726-E10C-4AA2-BA8B-F38279E2A388}" srcOrd="1" destOrd="0" presId="urn:microsoft.com/office/officeart/2005/8/layout/vProcess5"/>
    <dgm:cxn modelId="{120BDBEE-2016-4E3A-A102-2E65F7757833}" srcId="{9AFF4E59-027D-4A5C-884C-B471F2519153}" destId="{C84F87E9-C0C8-4889-9B97-E63BB8318824}" srcOrd="2" destOrd="0" parTransId="{7B8286EB-24E5-4CA6-8683-B7B91461A86C}" sibTransId="{13663633-5B0D-49E7-B637-FAB3776C3248}"/>
    <dgm:cxn modelId="{3AC330F2-C238-4CD9-AB88-C490E7DCA7E8}" srcId="{9AFF4E59-027D-4A5C-884C-B471F2519153}" destId="{FFDF35B9-B609-4277-A386-ECCA5C317F2D}" srcOrd="3" destOrd="0" parTransId="{4A0A3174-42E5-42BB-8B8F-6018926A4303}" sibTransId="{C21B225F-3580-43A0-82B8-88FD5C0E8C5E}"/>
    <dgm:cxn modelId="{280557F2-1E16-42E0-A687-50245B730CB9}" type="presOf" srcId="{2D6A35CE-2340-4DA5-886E-7947F433BB4E}" destId="{129079FA-49FB-4BD2-8BC9-8778A5223E84}" srcOrd="0" destOrd="0" presId="urn:microsoft.com/office/officeart/2005/8/layout/vProcess5"/>
    <dgm:cxn modelId="{136BF1FE-9701-4EAB-9287-6F235CBF09C1}" type="presOf" srcId="{13663633-5B0D-49E7-B637-FAB3776C3248}" destId="{B4AE8ECC-1364-4B1F-A447-C986BF97F2EB}" srcOrd="0" destOrd="0" presId="urn:microsoft.com/office/officeart/2005/8/layout/vProcess5"/>
    <dgm:cxn modelId="{CEB63B52-2792-418B-AA94-F7D800E28336}" type="presParOf" srcId="{5AC7E514-126F-4CA4-92FE-AC9800AE4186}" destId="{9AC7B2FB-B68B-4ED1-9615-78A3FDA6EACC}" srcOrd="0" destOrd="0" presId="urn:microsoft.com/office/officeart/2005/8/layout/vProcess5"/>
    <dgm:cxn modelId="{093FBFFC-8205-42B8-A278-1D743D8D7606}" type="presParOf" srcId="{5AC7E514-126F-4CA4-92FE-AC9800AE4186}" destId="{5A1ED8CF-3CAF-4B79-9CFA-DA9BBEEC1F30}" srcOrd="1" destOrd="0" presId="urn:microsoft.com/office/officeart/2005/8/layout/vProcess5"/>
    <dgm:cxn modelId="{583595CF-1BA8-440C-AFA6-FEE33A6203FE}" type="presParOf" srcId="{5AC7E514-126F-4CA4-92FE-AC9800AE4186}" destId="{FD03B841-BCF3-4568-B5DA-62DE5B2A1278}" srcOrd="2" destOrd="0" presId="urn:microsoft.com/office/officeart/2005/8/layout/vProcess5"/>
    <dgm:cxn modelId="{49C3E904-AD26-42BF-AF7D-BAD94D574DCF}" type="presParOf" srcId="{5AC7E514-126F-4CA4-92FE-AC9800AE4186}" destId="{9292DF49-0722-4DC2-A04E-D73C47BB532F}" srcOrd="3" destOrd="0" presId="urn:microsoft.com/office/officeart/2005/8/layout/vProcess5"/>
    <dgm:cxn modelId="{8FDBA089-AF42-416D-90C8-DF93250E694C}" type="presParOf" srcId="{5AC7E514-126F-4CA4-92FE-AC9800AE4186}" destId="{FEA7F7B2-BD6B-4018-97E7-B0492551D820}" srcOrd="4" destOrd="0" presId="urn:microsoft.com/office/officeart/2005/8/layout/vProcess5"/>
    <dgm:cxn modelId="{F3B35A2D-3F96-4282-8439-A002514EEBBB}" type="presParOf" srcId="{5AC7E514-126F-4CA4-92FE-AC9800AE4186}" destId="{129079FA-49FB-4BD2-8BC9-8778A5223E84}" srcOrd="5" destOrd="0" presId="urn:microsoft.com/office/officeart/2005/8/layout/vProcess5"/>
    <dgm:cxn modelId="{32258CDC-16D8-48D6-A126-358E15FDB548}" type="presParOf" srcId="{5AC7E514-126F-4CA4-92FE-AC9800AE4186}" destId="{58E15C32-D14D-4152-B8FC-5698AE7B891D}" srcOrd="6" destOrd="0" presId="urn:microsoft.com/office/officeart/2005/8/layout/vProcess5"/>
    <dgm:cxn modelId="{D490BEA6-3450-4685-882B-D857F6E43728}" type="presParOf" srcId="{5AC7E514-126F-4CA4-92FE-AC9800AE4186}" destId="{B4AE8ECC-1364-4B1F-A447-C986BF97F2EB}" srcOrd="7" destOrd="0" presId="urn:microsoft.com/office/officeart/2005/8/layout/vProcess5"/>
    <dgm:cxn modelId="{5A8E5823-A599-45CF-9BE9-09065B49D159}" type="presParOf" srcId="{5AC7E514-126F-4CA4-92FE-AC9800AE4186}" destId="{EE128726-E10C-4AA2-BA8B-F38279E2A388}" srcOrd="8" destOrd="0" presId="urn:microsoft.com/office/officeart/2005/8/layout/vProcess5"/>
    <dgm:cxn modelId="{D0494665-6A06-4E10-9A34-EA934F234E23}" type="presParOf" srcId="{5AC7E514-126F-4CA4-92FE-AC9800AE4186}" destId="{71E9BA20-7167-47A9-8034-63745D86E334}" srcOrd="9" destOrd="0" presId="urn:microsoft.com/office/officeart/2005/8/layout/vProcess5"/>
    <dgm:cxn modelId="{25F1101C-0424-4064-BB9A-D5E82F07F43F}" type="presParOf" srcId="{5AC7E514-126F-4CA4-92FE-AC9800AE4186}" destId="{88E5AE4F-5B50-4520-902A-7D6BCA54A6DC}" srcOrd="10" destOrd="0" presId="urn:microsoft.com/office/officeart/2005/8/layout/vProcess5"/>
    <dgm:cxn modelId="{F3B59D63-D52C-4242-B170-791E14F6CDFD}" type="presParOf" srcId="{5AC7E514-126F-4CA4-92FE-AC9800AE4186}" destId="{CF747BB9-81BD-445E-A70A-75FC67224CB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ED8CF-3CAF-4B79-9CFA-DA9BBEEC1F30}">
      <dsp:nvSpPr>
        <dsp:cNvPr id="0" name=""/>
        <dsp:cNvSpPr/>
      </dsp:nvSpPr>
      <dsp:spPr>
        <a:xfrm>
          <a:off x="0" y="0"/>
          <a:ext cx="8656320" cy="821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1.Students – to showcase their skills and projects.</a:t>
          </a:r>
        </a:p>
      </dsp:txBody>
      <dsp:txXfrm>
        <a:off x="24059" y="24059"/>
        <a:ext cx="7700515" cy="773317"/>
      </dsp:txXfrm>
    </dsp:sp>
    <dsp:sp modelId="{FD03B841-BCF3-4568-B5DA-62DE5B2A1278}">
      <dsp:nvSpPr>
        <dsp:cNvPr id="0" name=""/>
        <dsp:cNvSpPr/>
      </dsp:nvSpPr>
      <dsp:spPr>
        <a:xfrm>
          <a:off x="724966" y="970787"/>
          <a:ext cx="8656320" cy="821435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2.Recruiters / Employers – to evaluate student profiles quickly. </a:t>
          </a:r>
        </a:p>
      </dsp:txBody>
      <dsp:txXfrm>
        <a:off x="749025" y="994846"/>
        <a:ext cx="7349301" cy="773317"/>
      </dsp:txXfrm>
    </dsp:sp>
    <dsp:sp modelId="{9292DF49-0722-4DC2-A04E-D73C47BB532F}">
      <dsp:nvSpPr>
        <dsp:cNvPr id="0" name=""/>
        <dsp:cNvSpPr/>
      </dsp:nvSpPr>
      <dsp:spPr>
        <a:xfrm>
          <a:off x="1439113" y="1941575"/>
          <a:ext cx="8656320" cy="821435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3.Faculty Members – for academic evaluation. </a:t>
          </a:r>
        </a:p>
      </dsp:txBody>
      <dsp:txXfrm>
        <a:off x="1463172" y="1965634"/>
        <a:ext cx="7360122" cy="773317"/>
      </dsp:txXfrm>
    </dsp:sp>
    <dsp:sp modelId="{FEA7F7B2-BD6B-4018-97E7-B0492551D820}">
      <dsp:nvSpPr>
        <dsp:cNvPr id="0" name=""/>
        <dsp:cNvSpPr/>
      </dsp:nvSpPr>
      <dsp:spPr>
        <a:xfrm>
          <a:off x="2164079" y="2912363"/>
          <a:ext cx="8656320" cy="821435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4.Peers and Collaborators – to connect and collaborate on projects.</a:t>
          </a:r>
        </a:p>
      </dsp:txBody>
      <dsp:txXfrm>
        <a:off x="2188138" y="2936422"/>
        <a:ext cx="7349301" cy="773317"/>
      </dsp:txXfrm>
    </dsp:sp>
    <dsp:sp modelId="{129079FA-49FB-4BD2-8BC9-8778A5223E84}">
      <dsp:nvSpPr>
        <dsp:cNvPr id="0" name=""/>
        <dsp:cNvSpPr/>
      </dsp:nvSpPr>
      <dsp:spPr>
        <a:xfrm>
          <a:off x="8122386" y="629145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242521" y="629145"/>
        <a:ext cx="293663" cy="401785"/>
      </dsp:txXfrm>
    </dsp:sp>
    <dsp:sp modelId="{58E15C32-D14D-4152-B8FC-5698AE7B891D}">
      <dsp:nvSpPr>
        <dsp:cNvPr id="0" name=""/>
        <dsp:cNvSpPr/>
      </dsp:nvSpPr>
      <dsp:spPr>
        <a:xfrm>
          <a:off x="8847353" y="1599932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967488" y="1599932"/>
        <a:ext cx="293663" cy="401785"/>
      </dsp:txXfrm>
    </dsp:sp>
    <dsp:sp modelId="{B4AE8ECC-1364-4B1F-A447-C986BF97F2EB}">
      <dsp:nvSpPr>
        <dsp:cNvPr id="0" name=""/>
        <dsp:cNvSpPr/>
      </dsp:nvSpPr>
      <dsp:spPr>
        <a:xfrm>
          <a:off x="9561499" y="2570720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681634" y="2570720"/>
        <a:ext cx="293663" cy="401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2AAEF-E6C4-639A-14A1-425FCC10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lIns="0" tIns="0" rIns="0" bIns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Digital Portfolio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FC6F2-E86E-B4FC-3855-0B94AE1F9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3158" y="649480"/>
            <a:ext cx="4862447" cy="5546047"/>
          </a:xfrm>
        </p:spPr>
        <p:txBody>
          <a:bodyPr lIns="0" tIns="0" rIns="0" bIns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STUDENT NAME: HEMALATHA P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REGISTER NO AND NMID: 6832989924246A886974D59C0F1AFE9D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DEPARTMENT: B.SC.COMPUTER SCIENCE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COLLEGE: COLLEGE/ UNIVERSITY:GOVERNMENT ARTS COLLEGE UDUMALPET-642126/BHARATHIAR UNIVERSITY</a:t>
            </a:r>
          </a:p>
          <a:p>
            <a:pPr>
              <a:spcAft>
                <a:spcPts val="600"/>
              </a:spcAft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30183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0CCC29-1ADF-400B-B2E2-87AE5F0F3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45" name="Color">
              <a:extLst>
                <a:ext uri="{FF2B5EF4-FFF2-40B4-BE49-F238E27FC236}">
                  <a16:creationId xmlns:a16="http://schemas.microsoft.com/office/drawing/2014/main" id="{BD9615F1-E1A8-4B27-A6A8-4F50A77B2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lor">
              <a:extLst>
                <a:ext uri="{FF2B5EF4-FFF2-40B4-BE49-F238E27FC236}">
                  <a16:creationId xmlns:a16="http://schemas.microsoft.com/office/drawing/2014/main" id="{BE138890-F764-4F96-86CE-30B4D8713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Graphic 25" descr="Monitor">
            <a:extLst>
              <a:ext uri="{FF2B5EF4-FFF2-40B4-BE49-F238E27FC236}">
                <a16:creationId xmlns:a16="http://schemas.microsoft.com/office/drawing/2014/main" id="{765D7974-BC06-A2C4-B93C-391D9130A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2172" y="598259"/>
            <a:ext cx="2814583" cy="2814583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EDC4E11-03E8-30A9-91C3-131B1BD7C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739" y="3131305"/>
            <a:ext cx="5504381" cy="3466431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9EC476-3A5C-4153-5DB5-F2DA077D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00" y="913136"/>
            <a:ext cx="5074368" cy="3018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kern="1200">
                <a:solidFill>
                  <a:schemeClr val="bg1"/>
                </a:solidFill>
                <a:latin typeface="+mj-lt"/>
                <a:cs typeface="+mj-cs"/>
              </a:rPr>
              <a:t>RESULTS AND SCREENSHOTS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FDB0E-12D7-B4C5-1E76-172168F58C21}"/>
              </a:ext>
            </a:extLst>
          </p:cNvPr>
          <p:cNvSpPr txBox="1"/>
          <p:nvPr/>
        </p:nvSpPr>
        <p:spPr>
          <a:xfrm>
            <a:off x="268798" y="4254097"/>
            <a:ext cx="6526481" cy="234419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Successfully designed a responsive digital portfolio.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 Website loads smoothly on both desktop and mobile devices.</a:t>
            </a:r>
          </a:p>
        </p:txBody>
      </p:sp>
    </p:spTree>
    <p:extLst>
      <p:ext uri="{BB962C8B-B14F-4D97-AF65-F5344CB8AC3E}">
        <p14:creationId xmlns:p14="http://schemas.microsoft.com/office/powerpoint/2010/main" val="44545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3CF9C-BFF0-FC92-6B70-B0E22C5C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2200" kern="1200">
                <a:solidFill>
                  <a:srgbClr val="FFFFFF"/>
                </a:solidFill>
                <a:latin typeface="+mj-lt"/>
                <a:cs typeface="+mj-cs"/>
              </a:rPr>
              <a:t>Enhanced personal branding through clean design and layout. (Screenshots of each section can be added here)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B29AF72-BD04-1A37-EFF3-63ACB31D4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737126"/>
            <a:ext cx="5131088" cy="2886236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ADD233-1B69-8304-5094-A13C4B10D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773612"/>
            <a:ext cx="5131087" cy="288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30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665EA-8674-AC84-64F3-DC4F42B3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latin typeface="+mj-lt"/>
                <a:cs typeface="+mj-cs"/>
              </a:rPr>
              <a:t>Final Result Of The Program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BE085A4-5B13-6F4C-5E46-7C44D201B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23" y="2543468"/>
            <a:ext cx="4555396" cy="2996426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6BBD5E-62F0-F988-941D-25A4F16F14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795" t="46364" r="32051" b="10000"/>
          <a:stretch>
            <a:fillRect/>
          </a:stretch>
        </p:blipFill>
        <p:spPr>
          <a:xfrm>
            <a:off x="6103515" y="1721793"/>
            <a:ext cx="5734339" cy="3820266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9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58F3A-EB64-F01B-52F3-1E0E836B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6D13DB-7CD4-E771-1958-29A3E374FF5E}"/>
              </a:ext>
            </a:extLst>
          </p:cNvPr>
          <p:cNvSpPr txBox="1"/>
          <p:nvPr/>
        </p:nvSpPr>
        <p:spPr>
          <a:xfrm>
            <a:off x="5814369" y="2268171"/>
            <a:ext cx="5542387" cy="43004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The Student Portfolio website provides a professional and creative way to present skills, projects, and achievements. It demonstrates the importance of having an online identity and acts as a stepping stone for career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87830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719C9-5B50-52D4-CD51-B57F4AD6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26630-DF94-7D32-A590-DE5215C724C6}"/>
              </a:ext>
            </a:extLst>
          </p:cNvPr>
          <p:cNvSpPr txBox="1"/>
          <p:nvPr/>
        </p:nvSpPr>
        <p:spPr>
          <a:xfrm>
            <a:off x="1350682" y="4870824"/>
            <a:ext cx="10005951" cy="1458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INTERACTIVE DIGITAL PORTFOLIO USING FWD</a:t>
            </a:r>
          </a:p>
        </p:txBody>
      </p:sp>
    </p:spTree>
    <p:extLst>
      <p:ext uri="{BB962C8B-B14F-4D97-AF65-F5344CB8AC3E}">
        <p14:creationId xmlns:p14="http://schemas.microsoft.com/office/powerpoint/2010/main" val="89680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904F5-D8AE-3224-0005-A5700F8A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BF5A2-2C3D-11AB-56CA-1F1E98C1C7EC}"/>
              </a:ext>
            </a:extLst>
          </p:cNvPr>
          <p:cNvSpPr txBox="1"/>
          <p:nvPr/>
        </p:nvSpPr>
        <p:spPr>
          <a:xfrm>
            <a:off x="1155548" y="2217343"/>
            <a:ext cx="9880893" cy="39596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286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/>
              <a:t>Problem Statement</a:t>
            </a:r>
            <a:r>
              <a:rPr lang="en-US" sz="2400" b="0" i="0"/>
              <a:t>​</a:t>
            </a:r>
          </a:p>
          <a:p>
            <a:pPr marL="2286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/>
              <a:t>Project Overview</a:t>
            </a:r>
            <a:r>
              <a:rPr lang="en-US" sz="2400" b="0" i="0"/>
              <a:t>​</a:t>
            </a:r>
          </a:p>
          <a:p>
            <a:pPr marL="2286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/>
              <a:t>End Users</a:t>
            </a:r>
            <a:r>
              <a:rPr lang="en-US" sz="2400" b="0" i="0"/>
              <a:t>​</a:t>
            </a:r>
          </a:p>
          <a:p>
            <a:pPr marL="2286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/>
              <a:t>Tools and Technologies</a:t>
            </a:r>
            <a:r>
              <a:rPr lang="en-US" sz="2400" b="0" i="0"/>
              <a:t>​</a:t>
            </a:r>
          </a:p>
          <a:p>
            <a:pPr marL="2286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/>
              <a:t>Portfolio design and Layout</a:t>
            </a:r>
            <a:r>
              <a:rPr lang="en-US" sz="2400" b="0" i="0"/>
              <a:t>​</a:t>
            </a:r>
          </a:p>
          <a:p>
            <a:pPr marL="2286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/>
              <a:t>Features and Functionality</a:t>
            </a:r>
            <a:r>
              <a:rPr lang="en-US" sz="2400" b="0" i="0"/>
              <a:t>​</a:t>
            </a:r>
          </a:p>
          <a:p>
            <a:pPr marL="2286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/>
              <a:t>Results and Screenshots</a:t>
            </a:r>
            <a:r>
              <a:rPr lang="en-US" sz="2400" b="0" i="0"/>
              <a:t>​</a:t>
            </a:r>
          </a:p>
          <a:p>
            <a:pPr marL="2286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/>
              <a:t>Conclusion</a:t>
            </a:r>
            <a:r>
              <a:rPr lang="en-US" sz="2400" b="0" i="0"/>
              <a:t>​</a:t>
            </a:r>
          </a:p>
          <a:p>
            <a:pPr marL="2286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/>
              <a:t>Github Link</a:t>
            </a:r>
            <a:r>
              <a:rPr lang="en-US" sz="2400" b="0" i="0"/>
              <a:t>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22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9F4B1-7954-5D7C-E0F4-7D43B8DA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6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18E0A-B81C-45C6-3EA1-3ACFECA09C42}"/>
              </a:ext>
            </a:extLst>
          </p:cNvPr>
          <p:cNvSpPr txBox="1"/>
          <p:nvPr/>
        </p:nvSpPr>
        <p:spPr>
          <a:xfrm>
            <a:off x="1285240" y="2969469"/>
            <a:ext cx="8074815" cy="280039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Students often face challenges in showcasing their skills, projects, and achievements in a professional way. A traditional resume is static and does not highlight creativity or technical ability. Hence, a digital portfolio is required to present personal and academic details effectively. </a:t>
            </a:r>
          </a:p>
        </p:txBody>
      </p:sp>
    </p:spTree>
    <p:extLst>
      <p:ext uri="{BB962C8B-B14F-4D97-AF65-F5344CB8AC3E}">
        <p14:creationId xmlns:p14="http://schemas.microsoft.com/office/powerpoint/2010/main" val="132735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155D8-0A9A-32DE-D90F-B7156D4C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C35D4-9D61-C1D1-17E7-E810B229542B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This project is a Student Digital Portfolio Website that provides an interactive platform for presenting personal information, skills, academic details, and project work. The portfolio is responsive, user-friendly, and visually appealing.</a:t>
            </a:r>
          </a:p>
        </p:txBody>
      </p:sp>
    </p:spTree>
    <p:extLst>
      <p:ext uri="{BB962C8B-B14F-4D97-AF65-F5344CB8AC3E}">
        <p14:creationId xmlns:p14="http://schemas.microsoft.com/office/powerpoint/2010/main" val="282599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CD234-48DF-4546-157C-A8D41424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WHO ARE THE END USERS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0AD04-8106-F24D-EA69-B9596CC99271}"/>
              </a:ext>
            </a:extLst>
          </p:cNvPr>
          <p:cNvSpPr txBox="1"/>
          <p:nvPr/>
        </p:nvSpPr>
        <p:spPr>
          <a:xfrm>
            <a:off x="2319866" y="23368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59" name="TextBox 3">
            <a:extLst>
              <a:ext uri="{FF2B5EF4-FFF2-40B4-BE49-F238E27FC236}">
                <a16:creationId xmlns:a16="http://schemas.microsoft.com/office/drawing/2014/main" id="{430B2FA9-9FAD-668C-AEB6-58E5407A19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5747751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062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FAA32-11E9-370F-C6A1-B89FE85E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>
                <a:latin typeface="+mj-lt"/>
                <a:cs typeface="+mj-cs"/>
              </a:rPr>
              <a:t>TOOLS AND TECHNIQUES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BB69F-D952-A03C-8022-4E527CD9E029}"/>
              </a:ext>
            </a:extLst>
          </p:cNvPr>
          <p:cNvSpPr txBox="1"/>
          <p:nvPr/>
        </p:nvSpPr>
        <p:spPr>
          <a:xfrm>
            <a:off x="838200" y="2333297"/>
            <a:ext cx="4619621" cy="38436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1.HTML5 – for structure and content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2.CSS3 – for design and layout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3.JavaScript (JS) – for interactivity and responsiveness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4.Visual Studio Code – as the development environment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5.GitHub – for version control and hosting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6" name="Picture 5" descr="A robot touching a screen&#10;&#10;AI-generated content may be incorrect.">
            <a:extLst>
              <a:ext uri="{FF2B5EF4-FFF2-40B4-BE49-F238E27FC236}">
                <a16:creationId xmlns:a16="http://schemas.microsoft.com/office/drawing/2014/main" id="{9E0DB087-12D8-FF32-BB1D-AE80AE3ADF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570" r="15565" b="-1"/>
          <a:stretch>
            <a:fillRect/>
          </a:stretch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252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833F0-12AE-0C8E-AB98-B001C7DD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lIns="0" tIns="0" rIns="0" bIns="0" anchor="t">
            <a:normAutofit/>
          </a:bodyPr>
          <a:lstStyle/>
          <a:p>
            <a:r>
              <a:rPr lang="en-US"/>
              <a:t>PORTFOLIO DESIGN AND LAYOUT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03DA8-98B2-3208-4B38-C17CA2BD8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6218" y="1463039"/>
            <a:ext cx="5542387" cy="4300447"/>
          </a:xfrm>
        </p:spPr>
        <p:txBody>
          <a:bodyPr lIns="0" tIns="0" rIns="0" bIns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b="1">
                <a:ea typeface="+mn-lt"/>
                <a:cs typeface="+mn-lt"/>
              </a:rPr>
              <a:t>The portfolio is divided into multiple sections for clarity and navigation: </a:t>
            </a:r>
            <a:endParaRPr lang="en-US" sz="2000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sz="2200">
                <a:ea typeface="+mn-lt"/>
                <a:cs typeface="+mn-lt"/>
              </a:rPr>
              <a:t>1.Home / Hero Section – Introduction with name, tagline, and call-to-action.</a:t>
            </a:r>
          </a:p>
          <a:p>
            <a:pPr>
              <a:spcAft>
                <a:spcPts val="600"/>
              </a:spcAft>
            </a:pPr>
            <a:r>
              <a:rPr lang="en-US" sz="2200">
                <a:ea typeface="+mn-lt"/>
                <a:cs typeface="+mn-lt"/>
              </a:rPr>
              <a:t>2. About Section – Personal details and background. </a:t>
            </a:r>
          </a:p>
          <a:p>
            <a:pPr>
              <a:spcAft>
                <a:spcPts val="600"/>
              </a:spcAft>
            </a:pPr>
            <a:r>
              <a:rPr lang="en-US" sz="2200">
                <a:ea typeface="+mn-lt"/>
                <a:cs typeface="+mn-lt"/>
              </a:rPr>
              <a:t>3.Projects Section – Showcasing academic and personal projects. </a:t>
            </a:r>
          </a:p>
          <a:p>
            <a:pPr>
              <a:spcAft>
                <a:spcPts val="600"/>
              </a:spcAft>
            </a:pPr>
            <a:r>
              <a:rPr lang="en-US" sz="2200">
                <a:ea typeface="+mn-lt"/>
                <a:cs typeface="+mn-lt"/>
              </a:rPr>
              <a:t>4.Contact Section – Email/contact information for collaboration. </a:t>
            </a:r>
          </a:p>
          <a:p>
            <a:pPr>
              <a:spcAft>
                <a:spcPts val="600"/>
              </a:spcAft>
            </a:pPr>
            <a:r>
              <a:rPr lang="en-US" sz="2200">
                <a:ea typeface="+mn-lt"/>
                <a:cs typeface="+mn-lt"/>
              </a:rPr>
              <a:t>5.Footer – Copyright and social media links.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37783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00E79-C6A7-2BF8-DD07-FC23D040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94CA7-D739-1AD9-6208-C578EC4ACB75}"/>
              </a:ext>
            </a:extLst>
          </p:cNvPr>
          <p:cNvSpPr txBox="1"/>
          <p:nvPr/>
        </p:nvSpPr>
        <p:spPr>
          <a:xfrm>
            <a:off x="6095999" y="713313"/>
            <a:ext cx="5257801" cy="54313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 ✔️ Responsive navigation bar with mobile-friendly menu ✔️ Attractive hero section with personal intro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✔️ About section describing background &amp; skills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✔️ Projects section with descriptions and links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✔️ Contact section with email integration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✔️ Responsive design for desktop and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1400442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</vt:lpstr>
      <vt:lpstr>PROJECT TITLE</vt:lpstr>
      <vt:lpstr>AGENDA</vt:lpstr>
      <vt:lpstr>PROBLEM STATEMENT</vt:lpstr>
      <vt:lpstr>PROJECT OVERVIEW</vt:lpstr>
      <vt:lpstr>WHO ARE THE END USERS ?</vt:lpstr>
      <vt:lpstr>TOOLS AND TECHNIQUES</vt:lpstr>
      <vt:lpstr>PORTFOLIO DESIGN AND LAYOUT</vt:lpstr>
      <vt:lpstr>FUTURES AND FUNCTIONALITY</vt:lpstr>
      <vt:lpstr>RESULTS AND SCREENSHOTS</vt:lpstr>
      <vt:lpstr>Enhanced personal branding through clean design and layout. (Screenshots of each section can be added here)</vt:lpstr>
      <vt:lpstr>Final Result Of The Program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revision>7</cp:revision>
  <dcterms:created xsi:type="dcterms:W3CDTF">2024-03-29T15:07:22Z</dcterms:created>
  <dcterms:modified xsi:type="dcterms:W3CDTF">2025-09-01T01:01:08Z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