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6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C030A1-50C1-4663-A27D-F71B51DC80F7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970A67-1428-4D2F-AD3A-F3B60B7BD6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COVID DATA ANALYSIS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571744"/>
            <a:ext cx="6786610" cy="228601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r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Hema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Malini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 (231038)</a:t>
            </a:r>
          </a:p>
          <a:p>
            <a:pPr algn="r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Priya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 (231035)</a:t>
            </a:r>
          </a:p>
          <a:p>
            <a:pPr algn="r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Kavery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 (231045)</a:t>
            </a:r>
          </a:p>
          <a:p>
            <a:pPr algn="r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Sivagami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S(231122)</a:t>
            </a:r>
          </a:p>
          <a:p>
            <a:pPr algn="r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Anusuya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 (231010)  </a:t>
            </a:r>
          </a:p>
          <a:p>
            <a:pPr algn="r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Gunanandhini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 (231033)</a:t>
            </a:r>
          </a:p>
          <a:p>
            <a:pPr algn="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428604"/>
            <a:ext cx="8329642" cy="56975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72494" cy="419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Number of discharged cases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5" y="1500174"/>
            <a:ext cx="8258175" cy="342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633896"/>
            <a:ext cx="8540958" cy="358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Total Number of Cases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5" y="1785926"/>
            <a:ext cx="8258175" cy="31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54281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03200"/>
            <a:ext cx="8301038" cy="1582726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Active Cases is comparatively very less than Total cases or discharged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5" y="2175525"/>
            <a:ext cx="8258175" cy="298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879258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States and their Death Ratio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074578"/>
            <a:ext cx="7467600" cy="392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85818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THANK YOU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problem is to analyze the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cases occurred state-wise in India.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For this we are using the covid-19 India state-wise dataset as on January 17,2023 dataset.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Through the dataset we can get various data like the dead rate, active cases,  the state having the highest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cases and the state having the lowest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cases and the problem is solved. 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technique used here is Machine Learning. This dataset is mainly used for Exploratory Data Analysis.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Importing Libraries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b="1" u="sng" dirty="0" smtClean="0">
                <a:latin typeface="Times New Roman" pitchFamily="18" charset="0"/>
                <a:cs typeface="Times New Roman" pitchFamily="18" charset="0"/>
              </a:rPr>
              <a:t>NUMPY:</a:t>
            </a:r>
          </a:p>
          <a:p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stands for Numerical Python.</a:t>
            </a:r>
          </a:p>
          <a:p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is used for working with arrays</a:t>
            </a:r>
            <a:r>
              <a:rPr lang="en-IN" sz="2200" dirty="0" smtClean="0"/>
              <a:t>.</a:t>
            </a:r>
          </a:p>
          <a:p>
            <a:endParaRPr lang="en-IN" sz="2200" dirty="0" smtClean="0"/>
          </a:p>
          <a:p>
            <a:r>
              <a:rPr lang="en-IN" sz="2600" b="1" u="sng" dirty="0" smtClean="0">
                <a:latin typeface="Times New Roman" pitchFamily="18" charset="0"/>
                <a:cs typeface="Times New Roman" pitchFamily="18" charset="0"/>
              </a:rPr>
              <a:t>PANDAS: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Tool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 reading and writing data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between memory, data structures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 different  formats.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performance, merging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 joining of dataset.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270375" y="3197465"/>
            <a:ext cx="3657600" cy="137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Generates descriptive statistics of numerical columns, such as count, mean, min, max, etc.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7787576" cy="245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428604"/>
            <a:ext cx="8258204" cy="5697559"/>
          </a:xfrm>
        </p:spPr>
        <p:txBody>
          <a:bodyPr>
            <a:normAutofit/>
          </a:bodyPr>
          <a:lstStyle/>
          <a:p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isnull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Checks for missing values in the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sum():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Calculates the sum of values in columns or rows.</a:t>
            </a:r>
          </a:p>
          <a:p>
            <a:pPr>
              <a:buNone/>
            </a:pP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14620"/>
            <a:ext cx="4862934" cy="284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428604"/>
            <a:ext cx="8258204" cy="569755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duplicate():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Checks for 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duplicate values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unique():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Displays the unique values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Displays the number of unique values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68"/>
            <a:ext cx="6929486" cy="393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57158" y="357166"/>
            <a:ext cx="8329642" cy="5768997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min():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built-in function that returns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smallest value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Dataframes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built-in function that returns the highest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Dataframes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6765834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76" y="4286256"/>
            <a:ext cx="6806378" cy="156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86834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Bar Graph Representation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8596" y="1285860"/>
            <a:ext cx="8258204" cy="4840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bar graph shows the states having highest death rate to the lowest.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143380"/>
            <a:ext cx="6572296" cy="207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3116"/>
            <a:ext cx="8327629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Pie Chart Representation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8186766" cy="491174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pie chart shows the number of active cases in all the states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58954"/>
            <a:ext cx="6929486" cy="431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219</TotalTime>
  <Words>267</Words>
  <Application>Microsoft Office PowerPoint</Application>
  <PresentationFormat>On-screen Show (4:3)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COVID DATA ANALYSIS</vt:lpstr>
      <vt:lpstr>Problem Statement</vt:lpstr>
      <vt:lpstr>Importing Libraries</vt:lpstr>
      <vt:lpstr>FUNCTIONS</vt:lpstr>
      <vt:lpstr>Slide 5</vt:lpstr>
      <vt:lpstr>Slide 6</vt:lpstr>
      <vt:lpstr>Slide 7</vt:lpstr>
      <vt:lpstr>Bar Graph Representation</vt:lpstr>
      <vt:lpstr>Pie Chart Representation</vt:lpstr>
      <vt:lpstr>Slide 10</vt:lpstr>
      <vt:lpstr>Number of discharged cases</vt:lpstr>
      <vt:lpstr>Slide 12</vt:lpstr>
      <vt:lpstr>Total Number of Cases</vt:lpstr>
      <vt:lpstr>Slide 14</vt:lpstr>
      <vt:lpstr> Active Cases is comparatively very less than Total cases or discharged </vt:lpstr>
      <vt:lpstr>Slide 16</vt:lpstr>
      <vt:lpstr>States and their Death Ratio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ANALYSIS</dc:title>
  <dc:creator>HP</dc:creator>
  <cp:lastModifiedBy>HP</cp:lastModifiedBy>
  <cp:revision>25</cp:revision>
  <dcterms:created xsi:type="dcterms:W3CDTF">2023-07-13T04:26:37Z</dcterms:created>
  <dcterms:modified xsi:type="dcterms:W3CDTF">2023-07-13T08:25:21Z</dcterms:modified>
</cp:coreProperties>
</file>