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NAME:R.Hemavathy</a:t>
            </a:r>
            <a:endParaRPr lang="en-US" sz="2400" dirty="0"/>
          </a:p>
          <a:p>
            <a:r>
              <a:rPr lang="en-US" sz="2400" dirty="0"/>
              <a:t>REGISTER NO:312217719</a:t>
            </a:r>
          </a:p>
          <a:p>
            <a:r>
              <a:rPr lang="en-US" sz="2400" dirty="0" err="1"/>
              <a:t>DEPARTMENT:B.com</a:t>
            </a:r>
            <a:r>
              <a:rPr lang="en-US" sz="2400" dirty="0"/>
              <a:t> General </a:t>
            </a:r>
          </a:p>
          <a:p>
            <a:r>
              <a:rPr lang="en-US" sz="2400" dirty="0"/>
              <a:t>COLLEGE: Government art’s and science college </a:t>
            </a:r>
            <a:r>
              <a:rPr lang="en-US" sz="2400" dirty="0" err="1"/>
              <a:t>Tvt</a:t>
            </a:r>
            <a:r>
              <a:rPr lang="en-US" sz="2400" dirty="0"/>
              <a:t>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746754-FC83-864E-37AE-E0B6684BC683}"/>
              </a:ext>
            </a:extLst>
          </p:cNvPr>
          <p:cNvSpPr txBox="1"/>
          <p:nvPr/>
        </p:nvSpPr>
        <p:spPr>
          <a:xfrm>
            <a:off x="3053953" y="1452770"/>
            <a:ext cx="6107906" cy="3970318"/>
          </a:xfrm>
          <a:prstGeom prst="rect">
            <a:avLst/>
          </a:prstGeom>
          <a:noFill/>
        </p:spPr>
        <p:txBody>
          <a:bodyPr wrap="square">
            <a:spAutoFit/>
          </a:bodyPr>
          <a:lstStyle/>
          <a:p>
            <a:r>
              <a:rPr lang="en-US" dirty="0"/>
              <a:t>Data </a:t>
            </a:r>
            <a:r>
              <a:rPr lang="en-US" dirty="0" err="1"/>
              <a:t>Preparation:Clean</a:t>
            </a:r>
            <a:r>
              <a:rPr lang="en-US" dirty="0"/>
              <a:t> Data: Ensure that the data is accurate, complete, and formatted consistently. Address missing values, duplicates, and </a:t>
            </a:r>
            <a:r>
              <a:rPr lang="en-US" dirty="0" err="1"/>
              <a:t>outliers.Normalize</a:t>
            </a:r>
            <a:r>
              <a:rPr lang="en-US" dirty="0"/>
              <a:t> Data: Standardize metrics to ensure consistency across different data points (e.g., converting sales figures to a common currency or unit).Define Metrics and </a:t>
            </a:r>
            <a:r>
              <a:rPr lang="en-US" dirty="0" err="1"/>
              <a:t>KPIs:Identify</a:t>
            </a:r>
            <a:r>
              <a:rPr lang="en-US" dirty="0"/>
              <a:t> the key performance indicators (KPIs) relevant to your analysis, such as sales performance, project completion rates, quality scores, and </a:t>
            </a:r>
            <a:r>
              <a:rPr lang="en-US" dirty="0" err="1"/>
              <a:t>attendance.Define</a:t>
            </a:r>
            <a:r>
              <a:rPr lang="en-US" dirty="0"/>
              <a:t> how each KPI will be calculated and </a:t>
            </a:r>
            <a:r>
              <a:rPr lang="en-US" dirty="0" err="1"/>
              <a:t>measured.Create</a:t>
            </a:r>
            <a:r>
              <a:rPr lang="en-US" dirty="0"/>
              <a:t> Data </a:t>
            </a:r>
            <a:r>
              <a:rPr lang="en-US" dirty="0" err="1"/>
              <a:t>Models:Descriptive</a:t>
            </a:r>
            <a:r>
              <a:rPr lang="en-US" dirty="0"/>
              <a:t> Analysis: Use basic statistical measures (mean, median, standard deviation) to summarize the </a:t>
            </a:r>
            <a:r>
              <a:rPr lang="en-US" dirty="0" err="1"/>
              <a:t>data.Trend</a:t>
            </a:r>
            <a:r>
              <a:rPr lang="en-US" dirty="0"/>
              <a:t> Analysis: Apply Excel functions and charts to visualize trends over time, such as performance improvements or declines.**Comparative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60F22A0D-B8E4-8CB8-1C48-2F7793B05E59}"/>
              </a:ext>
            </a:extLst>
          </p:cNvPr>
          <p:cNvSpPr txBox="1"/>
          <p:nvPr/>
        </p:nvSpPr>
        <p:spPr>
          <a:xfrm>
            <a:off x="3053953" y="1175772"/>
            <a:ext cx="6107906" cy="4524315"/>
          </a:xfrm>
          <a:prstGeom prst="rect">
            <a:avLst/>
          </a:prstGeom>
          <a:noFill/>
        </p:spPr>
        <p:txBody>
          <a:bodyPr wrap="square">
            <a:spAutoFit/>
          </a:bodyPr>
          <a:lstStyle/>
          <a:p>
            <a:r>
              <a:rPr lang="en-US" dirty="0"/>
              <a:t>Performance </a:t>
            </a:r>
            <a:r>
              <a:rPr lang="en-US" dirty="0" err="1"/>
              <a:t>Trends:Visualization</a:t>
            </a:r>
            <a:r>
              <a:rPr lang="en-US" dirty="0"/>
              <a:t> of Trends: Identification of patterns and trends in employee performance over time, such as improvements or declines in key </a:t>
            </a:r>
            <a:r>
              <a:rPr lang="en-US" dirty="0" err="1"/>
              <a:t>metrics.Seasonal</a:t>
            </a:r>
            <a:r>
              <a:rPr lang="en-US" dirty="0"/>
              <a:t> Variations: Insights into any seasonal or cyclical variations in performance, helping to adjust targets or expectations </a:t>
            </a:r>
            <a:r>
              <a:rPr lang="en-US" dirty="0" err="1"/>
              <a:t>accordingly.Employee</a:t>
            </a:r>
            <a:r>
              <a:rPr lang="en-US" dirty="0"/>
              <a:t> </a:t>
            </a:r>
            <a:r>
              <a:rPr lang="en-US" dirty="0" err="1"/>
              <a:t>Comparisons:Top</a:t>
            </a:r>
            <a:r>
              <a:rPr lang="en-US" dirty="0"/>
              <a:t> Performers: Highlighting high-performing employees based on defined KPIs, aiding in recognition and </a:t>
            </a:r>
            <a:r>
              <a:rPr lang="en-US" dirty="0" err="1"/>
              <a:t>rewards.Underperformers</a:t>
            </a:r>
            <a:r>
              <a:rPr lang="en-US" dirty="0"/>
              <a:t>: Identification of employees or teams struggling with specific metrics, allowing for targeted </a:t>
            </a:r>
            <a:r>
              <a:rPr lang="en-US" dirty="0" err="1"/>
              <a:t>interventions.Achievement</a:t>
            </a:r>
            <a:r>
              <a:rPr lang="en-US" dirty="0"/>
              <a:t> of </a:t>
            </a:r>
            <a:r>
              <a:rPr lang="en-US" dirty="0" err="1"/>
              <a:t>Goals:Goal</a:t>
            </a:r>
            <a:r>
              <a:rPr lang="en-US" dirty="0"/>
              <a:t> Fulfillment Rates: Analysis of how well employees meet their individual or team goals, providing insights into overall goal-setting </a:t>
            </a:r>
            <a:r>
              <a:rPr lang="en-US" dirty="0" err="1"/>
              <a:t>effectiveness.Actionable</a:t>
            </a:r>
            <a:r>
              <a:rPr lang="en-US" dirty="0"/>
              <a:t> </a:t>
            </a:r>
            <a:r>
              <a:rPr lang="en-US" dirty="0" err="1"/>
              <a:t>Insights:Strengths</a:t>
            </a:r>
            <a:r>
              <a:rPr lang="en-US" dirty="0"/>
              <a:t> and Weaknesses: Clear identification of areas where employees excel or need improvement, informing development and training </a:t>
            </a:r>
            <a:r>
              <a:rPr lang="en-US" dirty="0" err="1"/>
              <a:t>needs.Performance</a:t>
            </a:r>
            <a:r>
              <a:rPr lang="en-US" dirty="0"/>
              <a:t> Gaps: Detection of gaps between expected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4A6D97-E9BC-1BA9-A28E-09BB6663D9DB}"/>
              </a:ext>
            </a:extLst>
          </p:cNvPr>
          <p:cNvSpPr txBox="1"/>
          <p:nvPr/>
        </p:nvSpPr>
        <p:spPr>
          <a:xfrm>
            <a:off x="3053953" y="2560766"/>
            <a:ext cx="6107906" cy="1754326"/>
          </a:xfrm>
          <a:prstGeom prst="rect">
            <a:avLst/>
          </a:prstGeom>
          <a:noFill/>
        </p:spPr>
        <p:txBody>
          <a:bodyPr wrap="square">
            <a:spAutoFit/>
          </a:bodyPr>
          <a:lstStyle/>
          <a:p>
            <a:r>
              <a:rPr lang="en-US" dirty="0"/>
              <a:t>Enhanced Transparency: Clear visibility into individual and team performance helps ensure fair and objective </a:t>
            </a:r>
            <a:r>
              <a:rPr lang="en-US" dirty="0" err="1"/>
              <a:t>evaluations.Informed</a:t>
            </a:r>
            <a:r>
              <a:rPr lang="en-US" dirty="0"/>
              <a:t> Decision-Making: Data-driven insights allow for more accurate decisions regarding promotions, training, and performance </a:t>
            </a:r>
            <a:r>
              <a:rPr lang="en-US" dirty="0" err="1"/>
              <a:t>management.Targeted</a:t>
            </a:r>
            <a:r>
              <a:rPr lang="en-US" dirty="0"/>
              <a:t> Improvements: Identification of strengths and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52612" y="367379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a:latin typeface="Times New Roman" panose="02020603050405020304" pitchFamily="18" charset="0"/>
                <a:cs typeface="Times New Roman" panose="02020603050405020304" pitchFamily="18" charset="0"/>
              </a:rPr>
              <a:t>Data Collection: Gather relevant data such as sales figures, project completion rates, attendance, and any other performance metrics.Data Entry: Enter the data into an Excel spreadsheet. Organize it in a tabular format with rows representing employees and columns representing different performance metrics.Create a Dashboard: Use Excel features like PivotTables, charts, and conditional formatting to create a dashboard that visually represents the performance data.Analyze Trends: Use Excel formulas and functions to calculate key performance indicators (KPIs) such as average performance, percent change, and comparisons among employees.Generate Reports: Summarize the findings in a report using charts and graphs to present performance trends and comparisons.Review and Adjust: Regularly update the data and refine the analysis to reflect any changes in performance criteria or goals.</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4824621" y="0"/>
            <a:ext cx="4847746" cy="14311610"/>
          </a:xfrm>
          <a:prstGeom prst="rect">
            <a:avLst/>
          </a:prstGeom>
          <a:noFill/>
        </p:spPr>
        <p:txBody>
          <a:bodyPr wrap="square" rtlCol="0">
            <a:spAutoFit/>
          </a:bodyPr>
          <a:lstStyle/>
          <a:p>
            <a:pPr algn="l"/>
            <a:r>
              <a:rPr lang="en-US" sz="2800" b="0" i="0">
                <a:solidFill>
                  <a:srgbClr val="0D0D0D"/>
                </a:solidFill>
                <a:effectLst/>
                <a:latin typeface="Times New Roman" panose="02020603050405020304" pitchFamily="18" charset="0"/>
                <a:cs typeface="Times New Roman" panose="02020603050405020304" pitchFamily="18" charset="0"/>
              </a:rPr>
              <a:t>Welcome and Objectives (5 minutes)Introduction to the purpose of the meeting.Overview of what will be covered.Data Overview (10 minutes)Brief presentation of the data collected.Explanation of the metrics used.Performance Analysis (20 minutes)Review of key performance indicators (KPIs) using PivotTables and charts.Discussion of individual and team performance trends.Insights and Findings (15 minutes)Summary of key insights from the data analysis.Highlight any significant patterns or issues.Action Items and Recommendations (15 minutes)Discussion of potential actions based on the analysis.Recommendations for improvements or further investigation.Q&amp;A and Feedback (10 minutes)Open floor for questions and feedback.Address any concerns or suggestions from participants.Conclusion (5 minutes)Recap of key points and next steps.Schedule follow-up meetings if necessary.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D01A01E-ACA4-C49F-99B6-127E7346B834}"/>
              </a:ext>
            </a:extLst>
          </p:cNvPr>
          <p:cNvSpPr txBox="1"/>
          <p:nvPr/>
        </p:nvSpPr>
        <p:spPr>
          <a:xfrm>
            <a:off x="2678906" y="1868270"/>
            <a:ext cx="6482953" cy="2970432"/>
          </a:xfrm>
          <a:prstGeom prst="rect">
            <a:avLst/>
          </a:prstGeom>
          <a:noFill/>
        </p:spPr>
        <p:txBody>
          <a:bodyPr wrap="square">
            <a:spAutoFit/>
          </a:bodyPr>
          <a:lstStyle/>
          <a:p>
            <a:r>
              <a:rPr lang="en-US" dirty="0"/>
              <a:t>Our organization is experiencing challenges in effectively evaluating and improving employee performance. The existing performance review process lacks data-driven insights, leading to subjective evaluations and inconsistent feedback. We need a structured approach to analyze employee performance metrics using Excel to provide clear, objective insights. The goal is to identify trends, recognize high and low performers, and make data-informed decisions to enhance overall team productivity and </a:t>
            </a:r>
            <a:r>
              <a:rPr lang="en-US" dirty="0" err="1"/>
              <a:t>effectiveness."This</a:t>
            </a:r>
            <a:r>
              <a:rPr lang="en-US" dirty="0"/>
              <a:t> statement outlines the problem, the current limitations, and the need for a data-driven solution using Excel.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034916E-D36E-9C4A-6C5A-A67EBB7F9F77}"/>
              </a:ext>
            </a:extLst>
          </p:cNvPr>
          <p:cNvSpPr txBox="1"/>
          <p:nvPr/>
        </p:nvSpPr>
        <p:spPr>
          <a:xfrm>
            <a:off x="3053953" y="1452770"/>
            <a:ext cx="6107906" cy="3970318"/>
          </a:xfrm>
          <a:prstGeom prst="rect">
            <a:avLst/>
          </a:prstGeom>
          <a:noFill/>
        </p:spPr>
        <p:txBody>
          <a:bodyPr wrap="square">
            <a:spAutoFit/>
          </a:bodyPr>
          <a:lstStyle/>
          <a:p>
            <a:r>
              <a:rPr lang="en-US" dirty="0"/>
              <a:t>Project Title: Employee Performance Analysis Using </a:t>
            </a:r>
            <a:r>
              <a:rPr lang="en-US" dirty="0" err="1"/>
              <a:t>ExcelObjective</a:t>
            </a:r>
            <a:r>
              <a:rPr lang="en-US" dirty="0"/>
              <a:t>: To develop a data-driven approach for evaluating and improving employee performance by leveraging Excel to analyze performance metrics, identify trends, and provide actionable </a:t>
            </a:r>
            <a:r>
              <a:rPr lang="en-US" dirty="0" err="1"/>
              <a:t>insights.Scope:Data</a:t>
            </a:r>
            <a:r>
              <a:rPr lang="en-US" dirty="0"/>
              <a:t> Collection: Gather relevant performance data including sales figures, project completion rates, attendance records, and other key performance indicators (KPIs) for each </a:t>
            </a:r>
            <a:r>
              <a:rPr lang="en-US" dirty="0" err="1"/>
              <a:t>employee.Data</a:t>
            </a:r>
            <a:r>
              <a:rPr lang="en-US" dirty="0"/>
              <a:t> Organization: Enter the data into an Excel spreadsheet, ensuring accurate and consistent formatting for effective </a:t>
            </a:r>
            <a:r>
              <a:rPr lang="en-US" dirty="0" err="1"/>
              <a:t>analysis.Analysis</a:t>
            </a:r>
            <a:r>
              <a:rPr lang="en-US" dirty="0"/>
              <a:t> </a:t>
            </a:r>
            <a:r>
              <a:rPr lang="en-US" dirty="0" err="1"/>
              <a:t>Tools:PivotTables</a:t>
            </a:r>
            <a:r>
              <a:rPr lang="en-US" dirty="0"/>
              <a:t>: To summarize and aggregate performance </a:t>
            </a:r>
            <a:r>
              <a:rPr lang="en-US" dirty="0" err="1"/>
              <a:t>data.Charts</a:t>
            </a:r>
            <a:r>
              <a:rPr lang="en-US" dirty="0"/>
              <a:t> and Graphs: To visually represent performance trends and </a:t>
            </a:r>
            <a:r>
              <a:rPr lang="en-US" dirty="0" err="1"/>
              <a:t>comparisons.Formulas</a:t>
            </a:r>
            <a:r>
              <a:rPr lang="en-US" dirty="0"/>
              <a:t> and Functions: To calculate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4F6AAED-D9A8-572A-AC33-8CE96F236329}"/>
              </a:ext>
            </a:extLst>
          </p:cNvPr>
          <p:cNvSpPr txBox="1"/>
          <p:nvPr/>
        </p:nvSpPr>
        <p:spPr>
          <a:xfrm>
            <a:off x="3053953" y="1591270"/>
            <a:ext cx="6107906" cy="3693319"/>
          </a:xfrm>
          <a:prstGeom prst="rect">
            <a:avLst/>
          </a:prstGeom>
          <a:noFill/>
        </p:spPr>
        <p:txBody>
          <a:bodyPr wrap="square">
            <a:spAutoFit/>
          </a:bodyPr>
          <a:lstStyle/>
          <a:p>
            <a:r>
              <a:rPr lang="en-US" dirty="0"/>
              <a:t>HR Department: They use the analysis to make informed decisions about promotions, raises, and employee development </a:t>
            </a:r>
            <a:r>
              <a:rPr lang="en-US" dirty="0" err="1"/>
              <a:t>plans.Department</a:t>
            </a:r>
            <a:r>
              <a:rPr lang="en-US" dirty="0"/>
              <a:t> Managers: They utilize the insights to manage team performance, set individual goals, and provide targeted </a:t>
            </a:r>
            <a:r>
              <a:rPr lang="en-US" dirty="0" err="1"/>
              <a:t>feedback.Team</a:t>
            </a:r>
            <a:r>
              <a:rPr lang="en-US" dirty="0"/>
              <a:t> Leaders: They use performance data to track the progress of their team members and identify areas for </a:t>
            </a:r>
            <a:r>
              <a:rPr lang="en-US" dirty="0" err="1"/>
              <a:t>improvement.Executives</a:t>
            </a:r>
            <a:r>
              <a:rPr lang="en-US" dirty="0"/>
              <a:t>/Senior Management: They review high-level performance summaries to make strategic decisions regarding resource allocation and organizational </a:t>
            </a:r>
            <a:r>
              <a:rPr lang="en-US" dirty="0" err="1"/>
              <a:t>effectiveness.Employees</a:t>
            </a:r>
            <a:r>
              <a:rPr lang="en-US" dirty="0"/>
              <a:t>: They may also be indirectly affected as the performance analysis can influence their development opportunities, career progression, and overall job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B546DC5-4438-A70D-599B-2E03D0F6F7C8}"/>
              </a:ext>
            </a:extLst>
          </p:cNvPr>
          <p:cNvSpPr txBox="1"/>
          <p:nvPr/>
        </p:nvSpPr>
        <p:spPr>
          <a:xfrm>
            <a:off x="3053953" y="1591270"/>
            <a:ext cx="6107906" cy="3693319"/>
          </a:xfrm>
          <a:prstGeom prst="rect">
            <a:avLst/>
          </a:prstGeom>
          <a:noFill/>
        </p:spPr>
        <p:txBody>
          <a:bodyPr wrap="square">
            <a:spAutoFit/>
          </a:bodyPr>
          <a:lstStyle/>
          <a:p>
            <a:r>
              <a:rPr lang="en-US" dirty="0"/>
              <a:t>Data Integration: Consolidates performance metrics from various sources into a single Excel spreadsheet for easy access and </a:t>
            </a:r>
            <a:r>
              <a:rPr lang="en-US" dirty="0" err="1"/>
              <a:t>management.Advanced</a:t>
            </a:r>
            <a:r>
              <a:rPr lang="en-US" dirty="0"/>
              <a:t> Analysis Tools: Utilizes PivotTables, charts, and formulas to provide detailed performance insights, identify trends, and highlight areas for </a:t>
            </a:r>
            <a:r>
              <a:rPr lang="en-US" dirty="0" err="1"/>
              <a:t>improvement.Interactive</a:t>
            </a:r>
            <a:r>
              <a:rPr lang="en-US" dirty="0"/>
              <a:t> Dashboard: Features a user-friendly dashboard to visualize key performance indicators (KPIs) and compare performance across different employees and </a:t>
            </a:r>
            <a:r>
              <a:rPr lang="en-US" dirty="0" err="1"/>
              <a:t>teams.Automated</a:t>
            </a:r>
            <a:r>
              <a:rPr lang="en-US" dirty="0"/>
              <a:t> Reporting: Generates automated reports that summarize performance insights, trends, and actionable </a:t>
            </a:r>
            <a:r>
              <a:rPr lang="en-US" dirty="0" err="1"/>
              <a:t>recommendations.Actionable</a:t>
            </a:r>
            <a:r>
              <a:rPr lang="en-US" dirty="0"/>
              <a:t> Insights: Provides recommendations based on data analysis to help in decision-making related to promotions, training, and performance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B3AD701-596C-985B-5C18-CFAD2D47969F}"/>
              </a:ext>
            </a:extLst>
          </p:cNvPr>
          <p:cNvSpPr txBox="1"/>
          <p:nvPr/>
        </p:nvSpPr>
        <p:spPr>
          <a:xfrm>
            <a:off x="3053953" y="1591270"/>
            <a:ext cx="6107906" cy="3693319"/>
          </a:xfrm>
          <a:prstGeom prst="rect">
            <a:avLst/>
          </a:prstGeom>
          <a:noFill/>
        </p:spPr>
        <p:txBody>
          <a:bodyPr wrap="square">
            <a:spAutoFit/>
          </a:bodyPr>
          <a:lstStyle/>
          <a:p>
            <a:r>
              <a:rPr lang="en-US" dirty="0"/>
              <a:t>Employee ID: A unique identifier assigned to each </a:t>
            </a:r>
            <a:r>
              <a:rPr lang="en-US" dirty="0" err="1"/>
              <a:t>employee.Employee</a:t>
            </a:r>
            <a:r>
              <a:rPr lang="en-US" dirty="0"/>
              <a:t> Name: The full name of the </a:t>
            </a:r>
            <a:r>
              <a:rPr lang="en-US" dirty="0" err="1"/>
              <a:t>employee.Department</a:t>
            </a:r>
            <a:r>
              <a:rPr lang="en-US" dirty="0"/>
              <a:t>: The department or team to which the employee </a:t>
            </a:r>
            <a:r>
              <a:rPr lang="en-US" dirty="0" err="1"/>
              <a:t>belongs.Position</a:t>
            </a:r>
            <a:r>
              <a:rPr lang="en-US" dirty="0"/>
              <a:t>/Role: The employee’s job title or role within the </a:t>
            </a:r>
            <a:r>
              <a:rPr lang="en-US" dirty="0" err="1"/>
              <a:t>organization.Performance</a:t>
            </a:r>
            <a:r>
              <a:rPr lang="en-US" dirty="0"/>
              <a:t> Metrics: Various quantitative and qualitative performance indicators, such </a:t>
            </a:r>
            <a:r>
              <a:rPr lang="en-US" dirty="0" err="1"/>
              <a:t>as:Sales</a:t>
            </a:r>
            <a:r>
              <a:rPr lang="en-US" dirty="0"/>
              <a:t> Figures: Total sales generated by the employee (if applicable).Project Completion Rate: Percentage of projects completed on </a:t>
            </a:r>
            <a:r>
              <a:rPr lang="en-US" dirty="0" err="1"/>
              <a:t>time.Quality</a:t>
            </a:r>
            <a:r>
              <a:rPr lang="en-US" dirty="0"/>
              <a:t> Score: Rating based on the quality of work (could be derived from reviews or assessments).Attendance: Number of days present versus </a:t>
            </a:r>
            <a:r>
              <a:rPr lang="en-US" dirty="0" err="1"/>
              <a:t>absent.Goals</a:t>
            </a:r>
            <a:r>
              <a:rPr lang="en-US" dirty="0"/>
              <a:t> Achievement: Metrics indicating how well the employee met their predefined goals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E69E089-96D0-7AE6-9E0F-8FE0E838DAE8}"/>
              </a:ext>
            </a:extLst>
          </p:cNvPr>
          <p:cNvSpPr txBox="1"/>
          <p:nvPr/>
        </p:nvSpPr>
        <p:spPr>
          <a:xfrm>
            <a:off x="3053953" y="1175772"/>
            <a:ext cx="6107906" cy="4524315"/>
          </a:xfrm>
          <a:prstGeom prst="rect">
            <a:avLst/>
          </a:prstGeom>
          <a:noFill/>
        </p:spPr>
        <p:txBody>
          <a:bodyPr wrap="square">
            <a:spAutoFit/>
          </a:bodyPr>
          <a:lstStyle/>
          <a:p>
            <a:r>
              <a:rPr lang="en-US" dirty="0"/>
              <a:t>Integrated Data Visualization: Our solution’s interactive dashboard offers a dynamic, real-time view of performance metrics. Users can easily customize views, drill down into specific data points, and visualize trends through engaging charts and graphs, making complex data accessible and </a:t>
            </a:r>
            <a:r>
              <a:rPr lang="en-US" dirty="0" err="1"/>
              <a:t>actionable.Automated</a:t>
            </a:r>
            <a:r>
              <a:rPr lang="en-US" dirty="0"/>
              <a:t> Insights and Reporting: By automating data analysis and report generation, our solution delivers instant, detailed performance summaries and actionable insights. This reduces manual effort and ensures timely, accurate feedback for decision-</a:t>
            </a:r>
            <a:r>
              <a:rPr lang="en-US" dirty="0" err="1"/>
              <a:t>makers.Customizable</a:t>
            </a:r>
            <a:r>
              <a:rPr lang="en-US" dirty="0"/>
              <a:t> Performance Metrics: Our solution allows for the seamless integration of various performance indicators tailored to specific organizational needs. This flexibility ensures that all relevant metrics are captured and analyzed, providing a holistic view of employee </a:t>
            </a:r>
            <a:r>
              <a:rPr lang="en-US" dirty="0" err="1"/>
              <a:t>performance.Predictive</a:t>
            </a:r>
            <a:r>
              <a:rPr lang="en-US" dirty="0"/>
              <a:t> Analytics: Advanced analytics features enable the identification of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hemavathyr1@gmail.com</cp:lastModifiedBy>
  <cp:revision>13</cp:revision>
  <dcterms:created xsi:type="dcterms:W3CDTF">2024-03-29T15:07:22Z</dcterms:created>
  <dcterms:modified xsi:type="dcterms:W3CDTF">2024-09-10T08:01:38Z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