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yas Mohamed A" userId="11d50ad4860705a1" providerId="LiveId" clId="{CCE82455-E1C8-434E-BD0E-304228B7B194}"/>
    <pc:docChg chg="modSld">
      <pc:chgData name="Payas Mohamed A" userId="11d50ad4860705a1" providerId="LiveId" clId="{CCE82455-E1C8-434E-BD0E-304228B7B194}" dt="2025-10-18T13:53:10.736" v="16" actId="20577"/>
      <pc:docMkLst>
        <pc:docMk/>
      </pc:docMkLst>
      <pc:sldChg chg="modSp mod">
        <pc:chgData name="Payas Mohamed A" userId="11d50ad4860705a1" providerId="LiveId" clId="{CCE82455-E1C8-434E-BD0E-304228B7B194}" dt="2025-10-18T13:53:10.736" v="16" actId="20577"/>
        <pc:sldMkLst>
          <pc:docMk/>
          <pc:sldMk cId="2720793846" sldId="256"/>
        </pc:sldMkLst>
        <pc:graphicFrameChg chg="modGraphic">
          <ac:chgData name="Payas Mohamed A" userId="11d50ad4860705a1" providerId="LiveId" clId="{CCE82455-E1C8-434E-BD0E-304228B7B194}" dt="2025-10-18T13:53:10.736" v="16" actId="20577"/>
          <ac:graphicFrameMkLst>
            <pc:docMk/>
            <pc:sldMk cId="2720793846" sldId="256"/>
            <ac:graphicFrameMk id="11" creationId="{B39E0012-B3AF-E718-6BBA-5D37629E4005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ma0501/AI_MiniProject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DATA SCIENCE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FF0000"/>
                </a:solidFill>
              </a:rPr>
              <a:t>AI-Based Personality Prediction System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057857"/>
              </p:ext>
            </p:extLst>
          </p:nvPr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2117240070115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HEMAPRIYA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Mrs. M. Rubina begam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10/31/2025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17474-C476-1051-3F37-A2159E2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Introduction &amp; Background:</a:t>
            </a:r>
            <a:br>
              <a:rPr lang="en-US" sz="2400" dirty="0"/>
            </a:br>
            <a:r>
              <a:rPr lang="en-IN" sz="2400" b="1" dirty="0"/>
              <a:t>AI-Based Personality Prediction</a:t>
            </a:r>
            <a:r>
              <a:rPr lang="en-US" sz="2400" b="1" dirty="0"/>
              <a:t> </a:t>
            </a:r>
            <a:r>
              <a:rPr lang="en-US" sz="2400" dirty="0"/>
              <a:t>project applies AI concepts to analyze user responses and predict personality types — </a:t>
            </a:r>
            <a:r>
              <a:rPr lang="en-US" sz="2400" b="1" dirty="0"/>
              <a:t>Introvert, Extrovert, or Ambivert</a:t>
            </a:r>
            <a:r>
              <a:rPr lang="en-US" sz="2400" dirty="0"/>
              <a:t>. Personality prediction is valuable in recruitment, counseling, and personal development, helping users understand themselves better.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Problem Statement:</a:t>
            </a:r>
            <a:br>
              <a:rPr lang="en-US" sz="2400" dirty="0"/>
            </a:br>
            <a:r>
              <a:rPr lang="en-US" sz="2400" dirty="0"/>
              <a:t>To develop an AI-based system that predicts an individual’s personality type based on their answers to behavior-related questions using an interactive GUI.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Goal &amp; Expected Result:</a:t>
            </a:r>
            <a:br>
              <a:rPr lang="en-US" sz="2400" dirty="0"/>
            </a:br>
            <a:r>
              <a:rPr lang="en-US" sz="2400" dirty="0"/>
              <a:t>The goal is to design a user-friendly personality prediction app using a </a:t>
            </a:r>
            <a:r>
              <a:rPr lang="en-US" sz="2400" b="1" dirty="0"/>
              <a:t>Rule-Based Scoring Algorithm</a:t>
            </a:r>
            <a:r>
              <a:rPr lang="en-US" sz="2400" dirty="0"/>
              <a:t>. The system outputs the user’s personality type accurately and can be extended using machine learning models for improved prediction and personalization.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243E-1300-82BE-9968-6837E801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>
            <a:normAutofit fontScale="92500" lnSpcReduction="10000"/>
          </a:bodyPr>
          <a:lstStyle/>
          <a:p>
            <a:r>
              <a:rPr lang="en-US" sz="2600" b="1" dirty="0"/>
              <a:t>Theoretical Background:</a:t>
            </a:r>
            <a:br>
              <a:rPr lang="en-US" sz="2600" dirty="0"/>
            </a:br>
            <a:r>
              <a:rPr lang="en-US" sz="2600" dirty="0"/>
              <a:t>AI-based personality prediction analyzes user behavior or responses to identify personality traits. Traditional AI systems use </a:t>
            </a:r>
            <a:r>
              <a:rPr lang="en-US" sz="2600" b="1" dirty="0"/>
              <a:t>rule-based reasoning</a:t>
            </a:r>
            <a:r>
              <a:rPr lang="en-US" sz="2600" dirty="0"/>
              <a:t>, while modern methods apply </a:t>
            </a:r>
            <a:r>
              <a:rPr lang="en-US" sz="2600" b="1" dirty="0"/>
              <a:t>machine learning and NLP</a:t>
            </a:r>
            <a:r>
              <a:rPr lang="en-US" sz="2600" dirty="0"/>
              <a:t> for deeper insights. This project focuses on decision-making through </a:t>
            </a:r>
            <a:r>
              <a:rPr lang="en-US" sz="2600" b="1" dirty="0"/>
              <a:t>symbolic AI (rule-based approach)</a:t>
            </a:r>
            <a:r>
              <a:rPr lang="en-US" sz="2600" dirty="0"/>
              <a:t>.</a:t>
            </a:r>
          </a:p>
          <a:p>
            <a:r>
              <a:rPr lang="en-US" sz="2600" b="1" dirty="0"/>
              <a:t>Justification for Algorithm Choice:</a:t>
            </a:r>
            <a:br>
              <a:rPr lang="en-US" sz="2600" dirty="0"/>
            </a:br>
            <a:r>
              <a:rPr lang="en-US" sz="2600" dirty="0"/>
              <a:t>The </a:t>
            </a:r>
            <a:r>
              <a:rPr lang="en-US" sz="2600" b="1" dirty="0"/>
              <a:t>Rule-Based Scoring Algorithm</a:t>
            </a:r>
            <a:r>
              <a:rPr lang="en-US" sz="2600" dirty="0"/>
              <a:t> was chosen for its simplicity, interpretability, and suitability for questionnaire-based prediction. It provides clear logic and accurate results without training a model.</a:t>
            </a:r>
          </a:p>
          <a:p>
            <a:r>
              <a:rPr lang="en-US" sz="2600" b="1" dirty="0"/>
              <a:t>Algorithm Explanation (Example):</a:t>
            </a:r>
            <a:br>
              <a:rPr lang="en-US" sz="2600" dirty="0"/>
            </a:br>
            <a:r>
              <a:rPr lang="en-US" sz="2600" dirty="0"/>
              <a:t>Each question carries a weight representing introversion or extroversion.</a:t>
            </a:r>
          </a:p>
          <a:p>
            <a:pPr marL="0" indent="0">
              <a:buNone/>
            </a:pPr>
            <a:r>
              <a:rPr lang="en-US" sz="2600" dirty="0"/>
              <a:t> 	“Strongly Agree” = high positive score (toward extroversion)</a:t>
            </a:r>
          </a:p>
          <a:p>
            <a:pPr marL="0" indent="0">
              <a:buNone/>
            </a:pPr>
            <a:r>
              <a:rPr lang="en-US" sz="2600" dirty="0"/>
              <a:t>	“Strongly Disagree” = low score (toward introversion)</a:t>
            </a:r>
            <a:br>
              <a:rPr lang="en-US" sz="2600" dirty="0"/>
            </a:br>
            <a:r>
              <a:rPr lang="en-US" sz="2600" dirty="0"/>
              <a:t>   Total score determines the final personality:</a:t>
            </a:r>
            <a:br>
              <a:rPr lang="en-US" sz="2600" dirty="0"/>
            </a:br>
            <a:r>
              <a:rPr lang="en-US" sz="2600" dirty="0"/>
              <a:t>🔹 Low = Introvert 🔹 Mid = Ambivert 🔹 High = Extrovert</a:t>
            </a:r>
          </a:p>
          <a:p>
            <a:pPr marL="457200" lvl="1" indent="0">
              <a:buNone/>
            </a:pPr>
            <a:endParaRPr lang="en-US" sz="26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E64048-76D1-E559-97A6-1E9DA8CC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451005"/>
              </p:ext>
            </p:extLst>
          </p:nvPr>
        </p:nvGraphicFramePr>
        <p:xfrm>
          <a:off x="1854200" y="2205222"/>
          <a:ext cx="8128000" cy="2016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520043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95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3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linkClick r:id="rId2"/>
                        </a:rPr>
                        <a:t>https://github.com/Hema0501/AI_MiniProject.git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20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linkClick r:id="rId2"/>
                        </a:rPr>
                        <a:t>https://github.com/Hema0501/AI_MiniProject.git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05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24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C0B396-9DB2-6CB1-6289-5F8E25E329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887" y="1386559"/>
            <a:ext cx="2979420" cy="1950085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31A3123-77B7-99B2-7C90-0C078C1AE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693" y="1422995"/>
            <a:ext cx="2945525" cy="19500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004FB3-D1B5-924D-931D-0B9C646E22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035" y="1386559"/>
            <a:ext cx="2995930" cy="19735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C2CC3A-526F-DC5E-F5A0-FA3E4D164F98}"/>
              </a:ext>
            </a:extLst>
          </p:cNvPr>
          <p:cNvSpPr txBox="1"/>
          <p:nvPr/>
        </p:nvSpPr>
        <p:spPr>
          <a:xfrm>
            <a:off x="4806196" y="3712549"/>
            <a:ext cx="6154994" cy="198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application displays a sequence of 10 carefully designed questions that analyze user behavior and preferences.</a:t>
            </a:r>
            <a:b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 question presents five response options ranging from 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“Strongly Disagree”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“Strongly Agree.”</a:t>
            </a:r>
            <a:b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users progress through the quiz, their answers are recorded and scored to determine their personality type.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126430-DDC3-B2CE-E821-767A0D20EF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919" y="3712549"/>
            <a:ext cx="3005356" cy="198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63ECA-B59E-8742-1165-9911D2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2EF6-B936-B9EB-24E4-C84A062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3938-5370-329C-27AB-D82ECB9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83B3C-8735-B8FC-8D50-B919B347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30D451-F0C1-8DC5-F2C4-68E7488B8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06" y="1129172"/>
            <a:ext cx="3775892" cy="24694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03D26E-64B0-59B0-58BE-AB82CAC31402}"/>
              </a:ext>
            </a:extLst>
          </p:cNvPr>
          <p:cNvSpPr txBox="1"/>
          <p:nvPr/>
        </p:nvSpPr>
        <p:spPr>
          <a:xfrm>
            <a:off x="4630994" y="1212900"/>
            <a:ext cx="6154994" cy="2301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answering all 10 questions, the application computes the overall score and displays the user’s predicted personality type.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result screen is visually appealing, with color-coded backgrounds for each type —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blue for Introvert, yellow for Extrovert, and green for Ambivert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also includes a short description summarizing key traits of the detected personality and a “Restart” button for retaking the quiz.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0C5399-39BC-73B1-66D6-F14F94DFB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81" y="4075748"/>
            <a:ext cx="3521941" cy="16854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C44AFD-EBDF-019F-98AB-0DCE938185DB}"/>
              </a:ext>
            </a:extLst>
          </p:cNvPr>
          <p:cNvSpPr txBox="1"/>
          <p:nvPr/>
        </p:nvSpPr>
        <p:spPr>
          <a:xfrm>
            <a:off x="4630994" y="3769756"/>
            <a:ext cx="6154994" cy="2723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the user clicks the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“Next”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button without selecting any option, a warning popup appears with the message 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“Please select an answer before continuing!”</a:t>
            </a:r>
            <a:b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ensures that every question receives a valid response before proceeding.</a:t>
            </a:r>
            <a:b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Such validation improves accuracy and provides a smoother, error-free user experience.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36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1971-AF7F-80EE-26ED-EA8A7E8C7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/>
          </a:bodyPr>
          <a:lstStyle/>
          <a:p>
            <a:pPr lvl="0"/>
            <a:r>
              <a:rPr lang="en-IN" sz="2400" dirty="0"/>
              <a:t>Russell, S., &amp; Norvig, P. (2020). </a:t>
            </a:r>
            <a:r>
              <a:rPr lang="en-IN" sz="2400" i="1" dirty="0"/>
              <a:t>Artificial Intelligence: A Modern Approach</a:t>
            </a:r>
            <a:r>
              <a:rPr lang="en-IN" sz="2400" dirty="0"/>
              <a:t> (4th ed.). Pearson.</a:t>
            </a:r>
          </a:p>
          <a:p>
            <a:pPr lvl="0"/>
            <a:r>
              <a:rPr lang="en-IN" sz="2400" dirty="0" err="1"/>
              <a:t>Jurafsky</a:t>
            </a:r>
            <a:r>
              <a:rPr lang="en-IN" sz="2400" dirty="0"/>
              <a:t>, D., &amp; Martin, J. H. (2023). </a:t>
            </a:r>
            <a:r>
              <a:rPr lang="en-IN" sz="2400" i="1" dirty="0"/>
              <a:t>Speech and Language Processing</a:t>
            </a:r>
            <a:r>
              <a:rPr lang="en-IN" sz="2400" dirty="0"/>
              <a:t> (3rd ed. draft). Available online (Stanford / authors' website).</a:t>
            </a:r>
          </a:p>
          <a:p>
            <a:pPr lvl="0"/>
            <a:r>
              <a:rPr lang="en-IN" sz="2400" dirty="0"/>
              <a:t>Bishop, C. M. (2006). </a:t>
            </a:r>
            <a:r>
              <a:rPr lang="en-IN" sz="2400" i="1" dirty="0"/>
              <a:t>Pattern Recognition and Machine Learning</a:t>
            </a:r>
            <a:r>
              <a:rPr lang="en-IN" sz="2400" dirty="0"/>
              <a:t>. Springer.</a:t>
            </a:r>
          </a:p>
          <a:p>
            <a:pPr lvl="0"/>
            <a:r>
              <a:rPr lang="en-IN" sz="2400" dirty="0"/>
              <a:t>Scikit-learn documentation — </a:t>
            </a:r>
            <a:r>
              <a:rPr lang="en-IN" sz="2400" i="1" dirty="0"/>
              <a:t>Text feature extraction and classifiers</a:t>
            </a:r>
            <a:r>
              <a:rPr lang="en-IN" sz="2400" dirty="0"/>
              <a:t>. https://scikit-learn.org/stable/</a:t>
            </a:r>
          </a:p>
          <a:p>
            <a:pPr lvl="0"/>
            <a:r>
              <a:rPr lang="en-IN" sz="2400" dirty="0"/>
              <a:t>Kaggle — MBTI dataset: mbti_1.csv (used for future NLP extension). https://www.kaggle.com/datascienceai/mbti-type</a:t>
            </a:r>
          </a:p>
          <a:p>
            <a:pPr lvl="0"/>
            <a:r>
              <a:rPr lang="en-IN" sz="2400" dirty="0" err="1"/>
              <a:t>TkDocs</a:t>
            </a:r>
            <a:r>
              <a:rPr lang="en-IN" sz="2400" dirty="0"/>
              <a:t> / </a:t>
            </a:r>
            <a:r>
              <a:rPr lang="en-IN" sz="2400" dirty="0" err="1"/>
              <a:t>Tkinter</a:t>
            </a:r>
            <a:r>
              <a:rPr lang="en-IN" sz="2400" dirty="0"/>
              <a:t> reference: https://tkdocs.com/ (for GUI best practices and examples)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714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DEPARTMENT OF ARTIFICIAL INTELLIGENCE AND DATA SCIENCE ACADEMIC YEAR 2025 - 2026 SEMESTER III ARTIFICIAL INTELLIGENCE LABORATORY  MINI PROJECT REVIEW   AI-Based Personality Prediction System</vt:lpstr>
      <vt:lpstr>PROBLEM STATEMENT</vt:lpstr>
      <vt:lpstr>THEORETICAL BACKGROUND</vt:lpstr>
      <vt:lpstr>IMPLEMENTATION AND CODE</vt:lpstr>
      <vt:lpstr>OUTPUT AND RESULTS</vt:lpstr>
      <vt:lpstr>OUTPUT AND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ARTIFICIAL INTELLIGENCE AND DATA SCIENCE ACADEMIC YEAR 2025 - 2026 SEMESTER III ARTIFICIAL INTELLIGENCE LABORATORY  MINI PROJECT REVIEW   &lt;TITLE OF THE PROJECT&gt;</dc:title>
  <dc:creator>SANKAR GANESH K</dc:creator>
  <cp:lastModifiedBy>R Hemapriya</cp:lastModifiedBy>
  <cp:revision>5</cp:revision>
  <dcterms:created xsi:type="dcterms:W3CDTF">2025-10-18T08:57:34Z</dcterms:created>
  <dcterms:modified xsi:type="dcterms:W3CDTF">2025-10-31T14:20:17Z</dcterms:modified>
</cp:coreProperties>
</file>