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9" name=""/>
        <p:cNvGrpSpPr/>
        <p:nvPr/>
      </p:nvGrpSpPr>
      <p:grpSpPr>
        <a:xfrm>
          <a:off x="0" y="0"/>
          <a:ext cx="0" cy="0"/>
          <a:chOff x="0" y="0"/>
          <a:chExt cx="0" cy="0"/>
        </a:xfrm>
      </p:grpSpPr>
      <p:sp>
        <p:nvSpPr>
          <p:cNvPr id="104860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0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0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8" name="Footer Placeholder 4"/>
          <p:cNvSpPr>
            <a:spLocks noGrp="1"/>
          </p:cNvSpPr>
          <p:nvPr>
            <p:ph type="ftr" sz="quarter" idx="11"/>
          </p:nvPr>
        </p:nvSpPr>
        <p:spPr/>
        <p:txBody>
          <a:bodyPr/>
          <a:p>
            <a:endParaRPr dirty="0" lang="en-GB"/>
          </a:p>
        </p:txBody>
      </p:sp>
      <p:sp>
        <p:nvSpPr>
          <p:cNvPr id="104863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1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1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0" name="Footer Placeholder 4"/>
          <p:cNvSpPr>
            <a:spLocks noGrp="1"/>
          </p:cNvSpPr>
          <p:nvPr>
            <p:ph type="ftr" sz="quarter" idx="11"/>
          </p:nvPr>
        </p:nvSpPr>
        <p:spPr>
          <a:xfrm>
            <a:off x="457200" y="6556248"/>
            <a:ext cx="3657600" cy="228600"/>
          </a:xfrm>
        </p:spPr>
        <p:txBody>
          <a:bodyPr/>
          <a:p>
            <a:endParaRPr dirty="0" lang="en-GB"/>
          </a:p>
        </p:txBody>
      </p:sp>
      <p:sp>
        <p:nvSpPr>
          <p:cNvPr id="104862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22" name="Title 1"/>
          <p:cNvSpPr>
            <a:spLocks noGrp="1"/>
          </p:cNvSpPr>
          <p:nvPr>
            <p:ph type="title"/>
          </p:nvPr>
        </p:nvSpPr>
        <p:spPr/>
        <p:txBody>
          <a:bodyPr/>
          <a:p>
            <a:r>
              <a:rPr kumimoji="0" lang="en-US" smtClean="0"/>
              <a:t>Click to edit Master title style</a:t>
            </a:r>
            <a:endParaRPr kumimoji="0" lang="en-US"/>
          </a:p>
        </p:txBody>
      </p:sp>
      <p:sp>
        <p:nvSpPr>
          <p:cNvPr id="104862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25" name="Footer Placeholder 4"/>
          <p:cNvSpPr>
            <a:spLocks noGrp="1"/>
          </p:cNvSpPr>
          <p:nvPr>
            <p:ph type="ftr" sz="quarter" idx="11"/>
          </p:nvPr>
        </p:nvSpPr>
        <p:spPr/>
        <p:txBody>
          <a:bodyPr/>
          <a:p>
            <a:endParaRPr dirty="0" lang="en-GB"/>
          </a:p>
        </p:txBody>
      </p:sp>
      <p:sp>
        <p:nvSpPr>
          <p:cNvPr id="104862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4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4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4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49" name="Footer Placeholder 5"/>
          <p:cNvSpPr>
            <a:spLocks noGrp="1"/>
          </p:cNvSpPr>
          <p:nvPr>
            <p:ph type="ftr" sz="quarter" idx="11"/>
          </p:nvPr>
        </p:nvSpPr>
        <p:spPr/>
        <p:txBody>
          <a:bodyPr/>
          <a:p>
            <a:endParaRPr dirty="0" lang="en-GB"/>
          </a:p>
        </p:txBody>
      </p:sp>
      <p:sp>
        <p:nvSpPr>
          <p:cNvPr id="104865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5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57" name="Footer Placeholder 7"/>
          <p:cNvSpPr>
            <a:spLocks noGrp="1"/>
          </p:cNvSpPr>
          <p:nvPr>
            <p:ph type="ftr" sz="quarter" idx="11"/>
          </p:nvPr>
        </p:nvSpPr>
        <p:spPr/>
        <p:txBody>
          <a:bodyPr/>
          <a:p>
            <a:endParaRPr dirty="0" lang="en-GB"/>
          </a:p>
        </p:txBody>
      </p:sp>
      <p:sp>
        <p:nvSpPr>
          <p:cNvPr id="104865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1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15" name="Footer Placeholder 3"/>
          <p:cNvSpPr>
            <a:spLocks noGrp="1"/>
          </p:cNvSpPr>
          <p:nvPr>
            <p:ph type="ftr" sz="quarter" idx="11"/>
          </p:nvPr>
        </p:nvSpPr>
        <p:spPr/>
        <p:txBody>
          <a:bodyPr/>
          <a:p>
            <a:endParaRPr dirty="0" lang="en-GB"/>
          </a:p>
        </p:txBody>
      </p:sp>
      <p:sp>
        <p:nvSpPr>
          <p:cNvPr id="104861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3" name="Footer Placeholder 5"/>
          <p:cNvSpPr>
            <a:spLocks noGrp="1"/>
          </p:cNvSpPr>
          <p:nvPr>
            <p:ph type="ftr" sz="quarter" idx="11"/>
          </p:nvPr>
        </p:nvSpPr>
        <p:spPr/>
        <p:txBody>
          <a:bodyPr/>
          <a:p>
            <a:endParaRPr dirty="0" lang="en-GB"/>
          </a:p>
        </p:txBody>
      </p:sp>
      <p:sp>
        <p:nvSpPr>
          <p:cNvPr id="104866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2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5"/>
          <p:cNvSpPr>
            <a:spLocks noGrp="1"/>
          </p:cNvSpPr>
          <p:nvPr>
            <p:ph type="ftr" sz="quarter" idx="11"/>
          </p:nvPr>
        </p:nvSpPr>
        <p:spPr/>
        <p:txBody>
          <a:bodyPr/>
          <a:p>
            <a:endParaRPr dirty="0" lang="en-GB"/>
          </a:p>
        </p:txBody>
      </p:sp>
      <p:sp>
        <p:nvSpPr>
          <p:cNvPr id="104863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3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5E5"/>
        </a:solidFill>
      </p:bgPr>
    </p:bg>
    <p:spTree>
      <p:nvGrpSpPr>
        <p:cNvPr id="25" name=""/>
        <p:cNvGrpSpPr/>
        <p:nvPr/>
      </p:nvGrpSpPr>
      <p:grpSpPr>
        <a:xfrm>
          <a:off x="0" y="0"/>
          <a:ext cx="0" cy="0"/>
          <a:chOff x="0" y="0"/>
          <a:chExt cx="0" cy="0"/>
        </a:xfrm>
      </p:grpSpPr>
      <p:sp>
        <p:nvSpPr>
          <p:cNvPr id="1048585" name="TextBox 1"/>
          <p:cNvSpPr txBox="1"/>
          <p:nvPr/>
        </p:nvSpPr>
        <p:spPr>
          <a:xfrm>
            <a:off x="1000100" y="2071678"/>
            <a:ext cx="7286676" cy="1958341"/>
          </a:xfrm>
          <a:prstGeom prst="rect"/>
          <a:noFill/>
        </p:spPr>
        <p:txBody>
          <a:bodyPr rtlCol="0" wrap="square">
            <a:spAutoFit/>
          </a:bodyPr>
          <a:p>
            <a:r>
              <a:rPr dirty="0" lang="en-GB" smtClean="0">
                <a:latin typeface="Times New Roman" pitchFamily="18" charset="0"/>
                <a:cs typeface="Times New Roman" pitchFamily="18" charset="0"/>
              </a:rPr>
              <a:t>STUDENT NAME:</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L</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T</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A</a:t>
            </a:r>
            <a:endParaRPr altLang="en-US" lang="zh-CN"/>
          </a:p>
          <a:p>
            <a:r>
              <a:rPr dirty="0" lang="en-GB" smtClean="0">
                <a:latin typeface="Times New Roman" pitchFamily="18" charset="0"/>
                <a:cs typeface="Times New Roman" pitchFamily="18" charset="0"/>
              </a:rPr>
              <a:t>REGISTER  NO:</a:t>
            </a:r>
            <a:r>
              <a:rPr dirty="0" lang="en-US" smtClean="0">
                <a:latin typeface="Times New Roman" pitchFamily="18" charset="0"/>
                <a:cs typeface="Times New Roman" pitchFamily="18" charset="0"/>
              </a:rPr>
              <a:t>3</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9</a:t>
            </a:r>
            <a:r>
              <a:rPr dirty="0" lang="en-US" smtClean="0">
                <a:latin typeface="Times New Roman" pitchFamily="18" charset="0"/>
                <a:cs typeface="Times New Roman" pitchFamily="18" charset="0"/>
              </a:rPr>
              <a:t>6</a:t>
            </a:r>
            <a:r>
              <a:rPr dirty="0" lang="en-US" smtClean="0">
                <a:latin typeface="Times New Roman" pitchFamily="18" charset="0"/>
                <a:cs typeface="Times New Roman" pitchFamily="18" charset="0"/>
              </a:rPr>
              <a:t>4</a:t>
            </a:r>
            <a:r>
              <a:rPr dirty="0" lang="en-US" smtClean="0">
                <a:latin typeface="Times New Roman" pitchFamily="18" charset="0"/>
                <a:cs typeface="Times New Roman" pitchFamily="18" charset="0"/>
              </a:rPr>
              <a:t>7</a:t>
            </a:r>
            <a:r>
              <a:rPr dirty="0" lang="en-US" smtClean="0">
                <a:latin typeface="Times New Roman" pitchFamily="18" charset="0"/>
                <a:cs typeface="Times New Roman" pitchFamily="18" charset="0"/>
              </a:rPr>
              <a:t>/5B48FE7F5BCA04191E14A026084542AD</a:t>
            </a:r>
            <a:endParaRPr altLang="en-US" lang="zh-CN"/>
          </a:p>
          <a:p>
            <a:r>
              <a:rPr dirty="0" lang="en-GB" smtClean="0">
                <a:latin typeface="Times New Roman" pitchFamily="18" charset="0"/>
                <a:cs typeface="Times New Roman" pitchFamily="18" charset="0"/>
              </a:rPr>
              <a:t>DEPARTMENT:</a:t>
            </a:r>
            <a:r>
              <a:rPr dirty="0" lang="en-US" smtClean="0">
                <a:latin typeface="Times New Roman" pitchFamily="18" charset="0"/>
                <a:cs typeface="Times New Roman" pitchFamily="18" charset="0"/>
              </a:rPr>
              <a:t>B</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G</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E</a:t>
            </a:r>
            <a:endParaRPr altLang="en-US" lang="zh-CN"/>
          </a:p>
          <a:p>
            <a:r>
              <a:rPr dirty="0" lang="en-GB" smtClean="0">
                <a:latin typeface="Times New Roman" pitchFamily="18" charset="0"/>
                <a:cs typeface="Times New Roman" pitchFamily="18" charset="0"/>
              </a:rPr>
              <a:t>COLLEGE: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K</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MAGALAKS </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T</a:t>
            </a:r>
            <a:r>
              <a:rPr dirty="0" lang="en-US" smtClean="0">
                <a:latin typeface="Times New Roman" pitchFamily="18" charset="0"/>
                <a:cs typeface="Times New Roman" pitchFamily="18" charset="0"/>
              </a:rPr>
              <a:t>S </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D</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ENCE </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L</a:t>
            </a:r>
            <a:r>
              <a:rPr dirty="0" lang="en-US" smtClean="0">
                <a:latin typeface="Times New Roman" pitchFamily="18" charset="0"/>
                <a:cs typeface="Times New Roman" pitchFamily="18" charset="0"/>
              </a:rPr>
              <a:t>L</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GE </a:t>
            </a:r>
            <a:r>
              <a:rPr dirty="0" lang="en-US" smtClean="0">
                <a:latin typeface="Times New Roman" pitchFamily="18" charset="0"/>
                <a:cs typeface="Times New Roman" pitchFamily="18" charset="0"/>
              </a:rPr>
              <a:t>F</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R </a:t>
            </a:r>
            <a:r>
              <a:rPr dirty="0" lang="en-US" smtClean="0">
                <a:latin typeface="Times New Roman" pitchFamily="18" charset="0"/>
                <a:cs typeface="Times New Roman" pitchFamily="18" charset="0"/>
              </a:rPr>
              <a:t>WOMEN </a:t>
            </a:r>
            <a:endParaRPr altLang="en-US" lang="zh-CN"/>
          </a:p>
          <a:p>
            <a:endParaRPr dirty="0" lang="en-GB" smtClean="0"/>
          </a:p>
          <a:p>
            <a:endParaRPr dirty="0" lang="en-GB"/>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4929190" y="314324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extBox 1"/>
          <p:cNvSpPr txBox="1"/>
          <p:nvPr/>
        </p:nvSpPr>
        <p:spPr>
          <a:xfrm>
            <a:off x="714348" y="1000108"/>
            <a:ext cx="6643734" cy="52476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extBox 1"/>
          <p:cNvSpPr txBox="1"/>
          <p:nvPr/>
        </p:nvSpPr>
        <p:spPr>
          <a:xfrm>
            <a:off x="857224" y="1000108"/>
            <a:ext cx="6215106" cy="954107"/>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extBox 1"/>
          <p:cNvSpPr txBox="1"/>
          <p:nvPr/>
        </p:nvSpPr>
        <p:spPr>
          <a:xfrm>
            <a:off x="1285852" y="1000108"/>
            <a:ext cx="5572164" cy="4370427"/>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TextBox 1"/>
          <p:cNvSpPr txBox="1"/>
          <p:nvPr/>
        </p:nvSpPr>
        <p:spPr>
          <a:xfrm>
            <a:off x="1214414" y="1428736"/>
            <a:ext cx="5143536" cy="40011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1" name="TextBox 2"/>
          <p:cNvSpPr txBox="1"/>
          <p:nvPr/>
        </p:nvSpPr>
        <p:spPr>
          <a:xfrm>
            <a:off x="1571604" y="2786058"/>
            <a:ext cx="5072098" cy="707886"/>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2" name="TextBox 1"/>
          <p:cNvSpPr txBox="1"/>
          <p:nvPr/>
        </p:nvSpPr>
        <p:spPr>
          <a:xfrm>
            <a:off x="1000100" y="1500174"/>
            <a:ext cx="2714644" cy="461665"/>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3" name="TextBox 3"/>
          <p:cNvSpPr txBox="1"/>
          <p:nvPr/>
        </p:nvSpPr>
        <p:spPr>
          <a:xfrm>
            <a:off x="1714480" y="2285992"/>
            <a:ext cx="5357850" cy="2554545"/>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extBox 1"/>
          <p:cNvSpPr txBox="1"/>
          <p:nvPr/>
        </p:nvSpPr>
        <p:spPr>
          <a:xfrm>
            <a:off x="785786" y="1428736"/>
            <a:ext cx="5786478" cy="461665"/>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595"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6" name="TextBox 1"/>
          <p:cNvSpPr txBox="1"/>
          <p:nvPr/>
        </p:nvSpPr>
        <p:spPr>
          <a:xfrm>
            <a:off x="857224" y="1357298"/>
            <a:ext cx="6357982" cy="461665"/>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597"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4"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598" name="TextBox 5"/>
          <p:cNvSpPr txBox="1"/>
          <p:nvPr/>
        </p:nvSpPr>
        <p:spPr>
          <a:xfrm>
            <a:off x="1000100" y="571480"/>
            <a:ext cx="3857652" cy="52322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extBox 1"/>
          <p:cNvSpPr txBox="1"/>
          <p:nvPr/>
        </p:nvSpPr>
        <p:spPr>
          <a:xfrm>
            <a:off x="928662" y="1071546"/>
            <a:ext cx="6143668" cy="400110"/>
          </a:xfrm>
          <a:prstGeom prst="rect"/>
          <a:noFill/>
        </p:spPr>
        <p:txBody>
          <a:bodyPr rtlCol="0" wrap="square">
            <a:spAutoFit/>
          </a:bodyPr>
          <a:p>
            <a:r>
              <a:rPr b="1" dirty="0" sz="2000" lang="en-GB" smtClean="0"/>
              <a:t>OUR SOLUTION AND ITS VALUE PROPOSITION</a:t>
            </a:r>
            <a:endParaRPr b="1" dirty="0" sz="2000" lang="en-GB"/>
          </a:p>
        </p:txBody>
      </p:sp>
      <p:sp>
        <p:nvSpPr>
          <p:cNvPr id="1048600" name="TextBox 2"/>
          <p:cNvSpPr txBox="1"/>
          <p:nvPr/>
        </p:nvSpPr>
        <p:spPr>
          <a:xfrm>
            <a:off x="1142976" y="1857364"/>
            <a:ext cx="6286544" cy="19583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extBox 1"/>
          <p:cNvSpPr txBox="1"/>
          <p:nvPr/>
        </p:nvSpPr>
        <p:spPr>
          <a:xfrm>
            <a:off x="1071538" y="1571612"/>
            <a:ext cx="4929222" cy="3063241"/>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extBox 1"/>
          <p:cNvSpPr txBox="1"/>
          <p:nvPr/>
        </p:nvSpPr>
        <p:spPr>
          <a:xfrm>
            <a:off x="857224" y="1357298"/>
            <a:ext cx="6500858" cy="1729741"/>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2024-08-29T07:09:37Z</dcterms:created>
  <dcterms:modified xsi:type="dcterms:W3CDTF">2024-08-30T08:48:31Z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895143d9384c40248dbcc58e5476dd23</vt:lpwstr>
  </property>
</Properties>
</file>