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1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450702" y="3429000"/>
            <a:ext cx="65717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 of Project </a:t>
            </a:r>
          </a:p>
          <a:p>
            <a:pPr algn="r"/>
            <a:r>
              <a:rPr lang="en-US" sz="3600" b="1" dirty="0">
                <a:solidFill>
                  <a:srgbClr val="FFFF00"/>
                </a:solidFill>
              </a:rPr>
              <a:t>Tree Species Identification </a:t>
            </a:r>
            <a:endParaRPr lang="en-US" sz="3600" dirty="0">
              <a:solidFill>
                <a:srgbClr val="FFFF00"/>
              </a:solidFill>
            </a:endParaRPr>
          </a:p>
          <a:p>
            <a:pPr algn="r"/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6"/>
            <a:ext cx="7153769" cy="46680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</a:p>
          <a:p>
            <a:endParaRPr lang="en-IN" sz="2000" b="1" dirty="0">
              <a:solidFill>
                <a:srgbClr val="213163"/>
              </a:solidFill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Understand the role of Convolutional Neural Networks in image identification.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Build and train a CNN to identify different tree species from leaf images.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Explore dataset preprocessing, model evaluation, and deployment using Gradio.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dirty="0"/>
              <a:t>Learn how plant biodiversity can be digitally documented and identified.</a:t>
            </a:r>
          </a:p>
          <a:p>
            <a:pPr algn="just"/>
            <a:endParaRPr lang="en-US" sz="2000" dirty="0"/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>
                <a:solidFill>
                  <a:srgbClr val="213163"/>
                </a:solidFill>
              </a:rPr>
              <a:t>ools and Technology used</a:t>
            </a:r>
          </a:p>
          <a:p>
            <a:endParaRPr lang="en-IN" sz="2000" b="1" dirty="0">
              <a:solidFill>
                <a:srgbClr val="213163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Python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TensorFlow / Keras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Google Colab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Gradio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Matplotlib (for evaluation graphs)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/>
              <a:t>ImageDataGenerator (for augmentation)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IN" sz="2000" b="1" dirty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r>
              <a:rPr lang="en-IN" sz="2000" b="1" dirty="0">
                <a:solidFill>
                  <a:srgbClr val="21316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5" y="1014656"/>
            <a:ext cx="1172148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Collected and preprocessed dataset of 30 tree species.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Split dataset using ImageDataGenerator with validation subset.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b="1" dirty="0">
              <a:solidFill>
                <a:srgbClr val="213163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Built a CNN model with multiple Conv2D, MaxPooling, </a:t>
            </a:r>
            <a:r>
              <a:rPr lang="en-IN" sz="2000" dirty="0"/>
              <a:t>Dropout, and BatchNormalization layers.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IN" sz="2000" b="1" dirty="0">
              <a:solidFill>
                <a:srgbClr val="213163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Trained the model using categorical crossentropy </a:t>
            </a:r>
            <a:r>
              <a:rPr lang="en-IN" sz="2000" dirty="0"/>
              <a:t>and softmax activation.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IN" sz="2000" b="1" dirty="0">
              <a:solidFill>
                <a:srgbClr val="213163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Evaluated the model using validation accuracy </a:t>
            </a:r>
            <a:r>
              <a:rPr lang="en-IN" sz="2000" dirty="0"/>
              <a:t>and loss curves.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IN" sz="2000" b="1" dirty="0">
              <a:solidFill>
                <a:srgbClr val="213163"/>
              </a:solidFill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Deployed the model using Gradio with a detailed plant info display.</a:t>
            </a:r>
          </a:p>
          <a:p>
            <a:endParaRPr lang="en-US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3" y="1054412"/>
            <a:ext cx="1164142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pPr algn="just"/>
            <a:r>
              <a:rPr lang="en-US" sz="2000" dirty="0"/>
              <a:t>Manual identification of tree species by leaf is time-consuming and requires expert knowledge.There's a need for an automated, accessible, and scalable solution to identify tree species efficiently, especially for ecological, educational, and conservation purposes.</a:t>
            </a:r>
          </a:p>
          <a:p>
            <a:endParaRPr lang="en-US" sz="2000" dirty="0"/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 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1166008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dirty="0"/>
              <a:t>A trained deep learning model that:</a:t>
            </a:r>
          </a:p>
          <a:p>
            <a:r>
              <a:rPr lang="en-US" sz="2000" b="1" dirty="0">
                <a:solidFill>
                  <a:srgbClr val="213163"/>
                </a:solidFill>
              </a:rPr>
              <a:t>      </a:t>
            </a:r>
          </a:p>
          <a:p>
            <a:pPr algn="just"/>
            <a:r>
              <a:rPr lang="en-US" sz="2000" b="1" dirty="0">
                <a:solidFill>
                  <a:srgbClr val="213163"/>
                </a:solidFill>
              </a:rPr>
              <a:t>	</a:t>
            </a:r>
            <a:r>
              <a:rPr lang="en-US" sz="2000" dirty="0"/>
              <a:t>Accepts an image of a leaf.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	Predicts the tree species from 30 possible classes.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	Displays </a:t>
            </a:r>
            <a:r>
              <a:rPr lang="en-US" sz="2000" b="1" dirty="0"/>
              <a:t>species name, confidence, scientific name, </a:t>
            </a:r>
            <a:r>
              <a:rPr lang="en-IN" sz="2000" b="1" dirty="0"/>
              <a:t>uses, and region</a:t>
            </a:r>
            <a:r>
              <a:rPr lang="en-IN" sz="2000" dirty="0"/>
              <a:t>.</a:t>
            </a:r>
          </a:p>
          <a:p>
            <a:pPr algn="just"/>
            <a:endParaRPr lang="en-IN" sz="2000" b="1" dirty="0"/>
          </a:p>
          <a:p>
            <a:pPr algn="just"/>
            <a:r>
              <a:rPr lang="en-IN" sz="2000" b="1" dirty="0"/>
              <a:t>	</a:t>
            </a:r>
            <a:r>
              <a:rPr lang="en-US" sz="2000" dirty="0"/>
              <a:t>Provides a simple web interface using </a:t>
            </a:r>
            <a:r>
              <a:rPr lang="en-US" sz="2000" b="1" dirty="0"/>
              <a:t>Gradio</a:t>
            </a:r>
            <a:r>
              <a:rPr lang="en-US" sz="2000" dirty="0"/>
              <a:t>.</a:t>
            </a:r>
          </a:p>
          <a:p>
            <a:pPr algn="just"/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GitHub Link : </a:t>
            </a:r>
            <a:r>
              <a:rPr lang="en-US" sz="2000" dirty="0">
                <a:solidFill>
                  <a:srgbClr val="0070C0"/>
                </a:solidFill>
              </a:rPr>
              <a:t>https://github.com/Hema1237/tree_species_classification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1159477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F51858-B8DE-543A-56CB-9357F2725C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587349"/>
            <a:ext cx="11681792" cy="509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6" y="988151"/>
            <a:ext cx="1180342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pPr algn="just"/>
            <a:r>
              <a:rPr lang="en-US" sz="2000" dirty="0"/>
              <a:t>The CNN-based tree species classifier successfully identifies 30 different species with high confidence and accuracy. The tool can be further expanded to include more species and real-time mobile application deployment. This project demonstrates how AI can be used to support biodiversity tracking and ecological education.</a:t>
            </a:r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50</TotalTime>
  <Words>326</Words>
  <Application>Microsoft Office PowerPoint</Application>
  <PresentationFormat>Widescreen</PresentationFormat>
  <Paragraphs>93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Hema M</cp:lastModifiedBy>
  <cp:revision>4</cp:revision>
  <dcterms:created xsi:type="dcterms:W3CDTF">2024-12-31T09:40:01Z</dcterms:created>
  <dcterms:modified xsi:type="dcterms:W3CDTF">2025-08-02T09:41:29Z</dcterms:modified>
</cp:coreProperties>
</file>