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79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4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[Book4 final.xlsx]Sheet4!PivotTable1</c:name>
    <c:fmtId val="2"/>
  </c:pivotSource>
  <c:chart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61940069991251"/>
          <c:y val="6.5289442986293383E-2"/>
          <c:w val="0.58940179352580935"/>
          <c:h val="0.72245844269466353"/>
        </c:manualLayout>
      </c:layout>
      <c:barChart>
        <c:barDir val="col"/>
        <c:grouping val="clustered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4</c:v>
                </c:pt>
                <c:pt idx="1">
                  <c:v>9</c:v>
                </c:pt>
                <c:pt idx="2">
                  <c:v>4</c:v>
                </c:pt>
                <c:pt idx="3">
                  <c:v>5</c:v>
                </c:pt>
                <c:pt idx="4">
                  <c:v>3</c:v>
                </c:pt>
                <c:pt idx="5">
                  <c:v>6</c:v>
                </c:pt>
                <c:pt idx="6">
                  <c:v>4</c:v>
                </c:pt>
                <c:pt idx="7">
                  <c:v>5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Sheet4!$C$5:$C$16</c:f>
              <c:numCache>
                <c:formatCode>General</c:formatCode>
                <c:ptCount val="11"/>
                <c:pt idx="0">
                  <c:v>22</c:v>
                </c:pt>
                <c:pt idx="1">
                  <c:v>21</c:v>
                </c:pt>
                <c:pt idx="2">
                  <c:v>24</c:v>
                </c:pt>
                <c:pt idx="3">
                  <c:v>22</c:v>
                </c:pt>
                <c:pt idx="4">
                  <c:v>19</c:v>
                </c:pt>
                <c:pt idx="5">
                  <c:v>12</c:v>
                </c:pt>
                <c:pt idx="6">
                  <c:v>18</c:v>
                </c:pt>
                <c:pt idx="7">
                  <c:v>21</c:v>
                </c:pt>
                <c:pt idx="8">
                  <c:v>25</c:v>
                </c:pt>
                <c:pt idx="9">
                  <c:v>25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Sheet4!$D$5:$D$16</c:f>
              <c:numCache>
                <c:formatCode>General</c:formatCode>
                <c:ptCount val="11"/>
                <c:pt idx="0">
                  <c:v>5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3</c:v>
                </c:pt>
                <c:pt idx="6">
                  <c:v>7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Sheet4!$E$5:$E$16</c:f>
              <c:numCache>
                <c:formatCode>General</c:formatCode>
                <c:ptCount val="11"/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(blank)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Sheet4!$F$5:$F$16</c:f>
              <c:numCache>
                <c:formatCode>General</c:formatCode>
                <c:ptCount val="11"/>
              </c:numCache>
            </c:numRef>
          </c:val>
        </c:ser>
        <c:axId val="175610880"/>
        <c:axId val="175713280"/>
      </c:barChart>
      <c:catAx>
        <c:axId val="175610880"/>
        <c:scaling>
          <c:orientation val="minMax"/>
        </c:scaling>
        <c:axPos val="b"/>
        <c:tickLblPos val="nextTo"/>
        <c:crossAx val="175713280"/>
        <c:crosses val="autoZero"/>
        <c:auto val="1"/>
        <c:lblAlgn val="ctr"/>
        <c:lblOffset val="100"/>
      </c:catAx>
      <c:valAx>
        <c:axId val="175713280"/>
        <c:scaling>
          <c:orientation val="minMax"/>
        </c:scaling>
        <c:axPos val="l"/>
        <c:majorGridlines/>
        <c:numFmt formatCode="General" sourceLinked="1"/>
        <c:tickLblPos val="nextTo"/>
        <c:crossAx val="17561088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[Book4 final.xlsx]Sheet4!PivotTable1</c:name>
    <c:fmtId val="5"/>
  </c:pivotSource>
  <c:chart>
    <c:title>
      <c:layout/>
    </c:title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view3D>
      <c:rotX val="30"/>
      <c:perspective val="30"/>
    </c:view3D>
    <c:plotArea>
      <c:layout/>
      <c:pie3DChart>
        <c:varyColors val="1"/>
        <c:ser>
          <c:idx val="0"/>
          <c:order val="0"/>
          <c:tx>
            <c:strRef>
              <c:f>Sheet4!$B$3:$B$4</c:f>
              <c:strCache>
                <c:ptCount val="1"/>
                <c:pt idx="0">
                  <c:v>Exceeds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4</c:v>
                </c:pt>
                <c:pt idx="1">
                  <c:v>9</c:v>
                </c:pt>
                <c:pt idx="2">
                  <c:v>4</c:v>
                </c:pt>
                <c:pt idx="3">
                  <c:v>5</c:v>
                </c:pt>
                <c:pt idx="4">
                  <c:v>3</c:v>
                </c:pt>
                <c:pt idx="5">
                  <c:v>6</c:v>
                </c:pt>
                <c:pt idx="6">
                  <c:v>4</c:v>
                </c:pt>
                <c:pt idx="7">
                  <c:v>5</c:v>
                </c:pt>
                <c:pt idx="8">
                  <c:v>4</c:v>
                </c:pt>
                <c:pt idx="9">
                  <c:v>5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Fully Meets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Sheet4!$C$5:$C$16</c:f>
              <c:numCache>
                <c:formatCode>General</c:formatCode>
                <c:ptCount val="11"/>
                <c:pt idx="0">
                  <c:v>22</c:v>
                </c:pt>
                <c:pt idx="1">
                  <c:v>21</c:v>
                </c:pt>
                <c:pt idx="2">
                  <c:v>24</c:v>
                </c:pt>
                <c:pt idx="3">
                  <c:v>22</c:v>
                </c:pt>
                <c:pt idx="4">
                  <c:v>19</c:v>
                </c:pt>
                <c:pt idx="5">
                  <c:v>12</c:v>
                </c:pt>
                <c:pt idx="6">
                  <c:v>18</c:v>
                </c:pt>
                <c:pt idx="7">
                  <c:v>21</c:v>
                </c:pt>
                <c:pt idx="8">
                  <c:v>25</c:v>
                </c:pt>
                <c:pt idx="9">
                  <c:v>25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Needs Improvement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Sheet4!$D$5:$D$16</c:f>
              <c:numCache>
                <c:formatCode>General</c:formatCode>
                <c:ptCount val="11"/>
                <c:pt idx="0">
                  <c:v>5</c:v>
                </c:pt>
                <c:pt idx="1">
                  <c:v>1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3</c:v>
                </c:pt>
                <c:pt idx="6">
                  <c:v>7</c:v>
                </c:pt>
                <c:pt idx="7">
                  <c:v>3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PIP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Sheet4!$E$5:$E$16</c:f>
              <c:numCache>
                <c:formatCode>General</c:formatCode>
                <c:ptCount val="11"/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</c:ser>
        <c:ser>
          <c:idx val="4"/>
          <c:order val="4"/>
          <c:tx>
            <c:strRef>
              <c:f>Sheet4!$F$3:$F$4</c:f>
              <c:strCache>
                <c:ptCount val="1"/>
                <c:pt idx="0">
                  <c:v>(blank)</c:v>
                </c:pt>
              </c:strCache>
            </c:strRef>
          </c:tx>
          <c:cat>
            <c:strRef>
              <c:f>Sheet4!$A$5:$A$16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(blank)</c:v>
                </c:pt>
              </c:strCache>
            </c:strRef>
          </c:cat>
          <c:val>
            <c:numRef>
              <c:f>Sheet4!$F$5:$F$16</c:f>
              <c:numCache>
                <c:formatCode>General</c:formatCode>
                <c:ptCount val="11"/>
              </c:numCache>
            </c:numRef>
          </c:val>
        </c:ser>
      </c:pie3DChart>
    </c:plotArea>
    <c:legend>
      <c:legendPos val="r"/>
      <c:layout/>
    </c:legend>
    <c:plotVisOnly val="1"/>
  </c:chart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0D86FE2-F2A0-4BEE-A1AE-D41659958D4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B0E3760-E1CA-46FD-A159-7CAE78B34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0D86FE2-F2A0-4BEE-A1AE-D41659958D4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B0E3760-E1CA-46FD-A159-7CAE78B34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0D86FE2-F2A0-4BEE-A1AE-D41659958D4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B0E3760-E1CA-46FD-A159-7CAE78B34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0D86FE2-F2A0-4BEE-A1AE-D41659958D4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B0E3760-E1CA-46FD-A159-7CAE78B34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86FE2-F2A0-4BEE-A1AE-D41659958D4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E3760-E1CA-46FD-A159-7CAE78B34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0D86FE2-F2A0-4BEE-A1AE-D41659958D4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B0E3760-E1CA-46FD-A159-7CAE78B34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0D86FE2-F2A0-4BEE-A1AE-D41659958D4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B0E3760-E1CA-46FD-A159-7CAE78B3488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0D86FE2-F2A0-4BEE-A1AE-D41659958D49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B0E3760-E1CA-46FD-A159-7CAE78B34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304932"/>
          </a:xfrm>
        </p:spPr>
        <p:txBody>
          <a:bodyPr/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643446"/>
            <a:ext cx="6172200" cy="173147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EMPLOYEE PERFORMANCE ANALYSIS USING EXCEL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Employees -  </a:t>
            </a:r>
            <a:r>
              <a:rPr lang="en-US" dirty="0" err="1" smtClean="0"/>
              <a:t>kaggle</a:t>
            </a:r>
            <a:endParaRPr lang="en-US" dirty="0" smtClean="0"/>
          </a:p>
          <a:p>
            <a:r>
              <a:rPr lang="en-US" dirty="0" smtClean="0"/>
              <a:t>26- features</a:t>
            </a:r>
          </a:p>
          <a:p>
            <a:r>
              <a:rPr lang="en-US" dirty="0" smtClean="0"/>
              <a:t>9- features</a:t>
            </a:r>
          </a:p>
          <a:p>
            <a:r>
              <a:rPr lang="en-US" dirty="0" smtClean="0"/>
              <a:t>Employees id – number</a:t>
            </a:r>
          </a:p>
          <a:p>
            <a:r>
              <a:rPr lang="en-US" dirty="0" smtClean="0"/>
              <a:t>Name – text</a:t>
            </a:r>
          </a:p>
          <a:p>
            <a:r>
              <a:rPr lang="en-US" dirty="0" smtClean="0"/>
              <a:t>Employees type</a:t>
            </a:r>
          </a:p>
          <a:p>
            <a:r>
              <a:rPr lang="en-US" dirty="0" smtClean="0"/>
              <a:t>Performance level</a:t>
            </a:r>
          </a:p>
          <a:p>
            <a:r>
              <a:rPr lang="en-US" dirty="0" smtClean="0"/>
              <a:t>Gender – male / female </a:t>
            </a:r>
          </a:p>
          <a:p>
            <a:r>
              <a:rPr lang="en-US" dirty="0" smtClean="0"/>
              <a:t>Employee rating  - number</a:t>
            </a:r>
          </a:p>
          <a:p>
            <a:r>
              <a:rPr lang="en-US" dirty="0" smtClean="0"/>
              <a:t>Department </a:t>
            </a:r>
          </a:p>
          <a:p>
            <a:r>
              <a:rPr lang="en-US" dirty="0" smtClean="0"/>
              <a:t>Salary</a:t>
            </a:r>
          </a:p>
          <a:p>
            <a:r>
              <a:rPr lang="en-US" dirty="0" smtClean="0"/>
              <a:t>Start date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“wow” in our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Performance level = IFS(Z8&gt;=5,”VERY HIGH”,Z8&gt;=4,”HIGH”,Z8&gt;=3,”MED”,TRUE,”LOW”)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785926"/>
            <a:ext cx="7467600" cy="478632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DATA COLLECTION</a:t>
            </a:r>
          </a:p>
          <a:p>
            <a:pPr marL="457200" indent="-457200"/>
            <a:r>
              <a:rPr lang="en-US" dirty="0" err="1" smtClean="0"/>
              <a:t>Downloard</a:t>
            </a:r>
            <a:r>
              <a:rPr lang="en-US" dirty="0" smtClean="0"/>
              <a:t> </a:t>
            </a:r>
            <a:r>
              <a:rPr lang="en-US" dirty="0" err="1" smtClean="0"/>
              <a:t>kaggle</a:t>
            </a:r>
            <a:endParaRPr lang="en-US" dirty="0" smtClean="0"/>
          </a:p>
          <a:p>
            <a:pPr marL="457200" indent="-457200"/>
            <a:r>
              <a:rPr lang="en-US" dirty="0" err="1" smtClean="0"/>
              <a:t>Downloard</a:t>
            </a:r>
            <a:r>
              <a:rPr lang="en-US" dirty="0" smtClean="0"/>
              <a:t> dashboard</a:t>
            </a:r>
          </a:p>
          <a:p>
            <a:pPr marL="457200" indent="-457200">
              <a:buNone/>
            </a:pPr>
            <a:r>
              <a:rPr lang="en-US" dirty="0" smtClean="0"/>
              <a:t>FETURE COLLECTION</a:t>
            </a:r>
          </a:p>
          <a:p>
            <a:pPr marL="457200" indent="-457200"/>
            <a:r>
              <a:rPr lang="en-US" dirty="0" smtClean="0"/>
              <a:t>Identification of features</a:t>
            </a:r>
          </a:p>
          <a:p>
            <a:pPr marL="457200" indent="-457200"/>
            <a:r>
              <a:rPr lang="en-US" dirty="0" smtClean="0"/>
              <a:t>List of features identified</a:t>
            </a:r>
          </a:p>
          <a:p>
            <a:pPr marL="457200" indent="-457200">
              <a:buNone/>
            </a:pPr>
            <a:r>
              <a:rPr lang="en-US" dirty="0" smtClean="0"/>
              <a:t>DATA CLEANING</a:t>
            </a:r>
          </a:p>
          <a:p>
            <a:pPr marL="457200" indent="-457200"/>
            <a:r>
              <a:rPr lang="en-US" dirty="0" smtClean="0"/>
              <a:t>Identification of missing values</a:t>
            </a:r>
          </a:p>
          <a:p>
            <a:pPr marL="457200" indent="-457200"/>
            <a:r>
              <a:rPr lang="en-US" dirty="0" smtClean="0"/>
              <a:t>Filter missing values</a:t>
            </a:r>
          </a:p>
          <a:p>
            <a:pPr marL="457200" indent="-457200">
              <a:buNone/>
            </a:pPr>
            <a:r>
              <a:rPr lang="en-US" dirty="0" smtClean="0"/>
              <a:t>PERFORMANCE LEVEL</a:t>
            </a:r>
          </a:p>
          <a:p>
            <a:pPr marL="457200" indent="-457200"/>
            <a:r>
              <a:rPr lang="en-US" dirty="0" smtClean="0"/>
              <a:t>Calculation of performance level</a:t>
            </a:r>
          </a:p>
          <a:p>
            <a:pPr marL="457200" indent="-457200"/>
            <a:r>
              <a:rPr lang="en-US" dirty="0" smtClean="0"/>
              <a:t>Column </a:t>
            </a:r>
          </a:p>
          <a:p>
            <a:pPr marL="457200" indent="-457200">
              <a:buNone/>
            </a:pPr>
            <a:endParaRPr lang="en-US" dirty="0" smtClean="0"/>
          </a:p>
          <a:p>
            <a:pPr marL="457200" indent="-457200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 smtClean="0"/>
              <a:t>SUMMARY</a:t>
            </a:r>
          </a:p>
          <a:p>
            <a:pPr marL="457200" indent="-457200"/>
            <a:r>
              <a:rPr lang="en-US" dirty="0" smtClean="0"/>
              <a:t>Drag fields between areas </a:t>
            </a:r>
          </a:p>
          <a:p>
            <a:pPr marL="457200" indent="-457200"/>
            <a:r>
              <a:rPr lang="en-US" dirty="0" smtClean="0"/>
              <a:t>Fill gender</a:t>
            </a:r>
          </a:p>
          <a:p>
            <a:pPr marL="457200" indent="-457200"/>
            <a:r>
              <a:rPr lang="en-US" dirty="0" smtClean="0"/>
              <a:t>Column</a:t>
            </a:r>
          </a:p>
          <a:p>
            <a:pPr marL="457200" indent="-457200"/>
            <a:r>
              <a:rPr lang="en-US" dirty="0" smtClean="0"/>
              <a:t>Row</a:t>
            </a:r>
          </a:p>
          <a:p>
            <a:pPr marL="457200" indent="-457200"/>
            <a:r>
              <a:rPr lang="en-US" dirty="0" smtClean="0"/>
              <a:t>Value</a:t>
            </a:r>
          </a:p>
          <a:p>
            <a:pPr marL="457200" indent="-457200">
              <a:buNone/>
            </a:pPr>
            <a:r>
              <a:rPr lang="en-US" dirty="0" err="1" smtClean="0"/>
              <a:t>Visulaization</a:t>
            </a:r>
            <a:r>
              <a:rPr lang="en-US" dirty="0" smtClean="0"/>
              <a:t> </a:t>
            </a:r>
          </a:p>
          <a:p>
            <a:pPr marL="457200" indent="-457200"/>
            <a:r>
              <a:rPr lang="en-US" dirty="0" smtClean="0"/>
              <a:t>select</a:t>
            </a:r>
          </a:p>
          <a:p>
            <a:pPr marL="457200" indent="-457200"/>
            <a:r>
              <a:rPr lang="en-US" dirty="0" smtClean="0"/>
              <a:t>Insert</a:t>
            </a:r>
          </a:p>
          <a:p>
            <a:pPr marL="457200" indent="-457200"/>
            <a:r>
              <a:rPr lang="en-US" dirty="0" smtClean="0"/>
              <a:t>Illustration </a:t>
            </a:r>
          </a:p>
          <a:p>
            <a:pPr marL="457200" indent="-45720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discussion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142976" y="2071678"/>
          <a:ext cx="6572296" cy="4043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071538" y="2000240"/>
          <a:ext cx="6357982" cy="4087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conclution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By comparing the performance of employees the number of employees who perform average are in large number.</a:t>
            </a:r>
          </a:p>
          <a:p>
            <a:r>
              <a:rPr lang="en-US" dirty="0" smtClean="0"/>
              <a:t>We need to motivate these employees by giving them different levels of  task based on their performance.</a:t>
            </a:r>
          </a:p>
          <a:p>
            <a:r>
              <a:rPr lang="en-US" dirty="0" smtClean="0"/>
              <a:t> every other employees have their own strength and weakness, work should be assigned according to their ability.</a:t>
            </a:r>
          </a:p>
          <a:p>
            <a:r>
              <a:rPr lang="en-US" dirty="0" smtClean="0"/>
              <a:t>Pl </a:t>
            </a:r>
            <a:r>
              <a:rPr lang="en-US" dirty="0" err="1" smtClean="0"/>
              <a:t>secter</a:t>
            </a:r>
            <a:r>
              <a:rPr lang="en-US" dirty="0" smtClean="0"/>
              <a:t> employees are higher in number 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Employee data analysis using excel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Student Name : </a:t>
            </a:r>
            <a:r>
              <a:rPr lang="en-US" dirty="0" err="1" smtClean="0"/>
              <a:t>Hemalatha.p</a:t>
            </a:r>
            <a:endParaRPr lang="en-US" dirty="0" smtClean="0"/>
          </a:p>
          <a:p>
            <a:r>
              <a:rPr lang="en-US" dirty="0" err="1" smtClean="0"/>
              <a:t>Rigister</a:t>
            </a:r>
            <a:r>
              <a:rPr lang="en-US" dirty="0" smtClean="0"/>
              <a:t> No :</a:t>
            </a:r>
            <a:r>
              <a:rPr lang="en-US" dirty="0" smtClean="0"/>
              <a:t>122201116 </a:t>
            </a:r>
            <a:r>
              <a:rPr lang="en-US" dirty="0" smtClean="0"/>
              <a:t>/ </a:t>
            </a:r>
            <a:r>
              <a:rPr lang="en-US" dirty="0" smtClean="0"/>
              <a:t>unm299b.com(</a:t>
            </a:r>
            <a:r>
              <a:rPr lang="en-US" dirty="0" err="1" smtClean="0"/>
              <a:t>cs</a:t>
            </a:r>
            <a:r>
              <a:rPr lang="en-US" dirty="0" smtClean="0"/>
              <a:t>)13 </a:t>
            </a:r>
            <a:r>
              <a:rPr lang="en-US" dirty="0" smtClean="0"/>
              <a:t>/ </a:t>
            </a:r>
            <a:r>
              <a:rPr lang="en-US" dirty="0" smtClean="0"/>
              <a:t>399623</a:t>
            </a:r>
            <a:endParaRPr lang="en-US" dirty="0" smtClean="0"/>
          </a:p>
          <a:p>
            <a:r>
              <a:rPr lang="en-US" dirty="0" smtClean="0"/>
              <a:t>Department : B.com ( Corporate </a:t>
            </a:r>
            <a:r>
              <a:rPr lang="en-US" dirty="0" err="1" smtClean="0"/>
              <a:t>Secretaryship</a:t>
            </a:r>
            <a:r>
              <a:rPr lang="en-US" dirty="0" smtClean="0"/>
              <a:t> )</a:t>
            </a:r>
          </a:p>
          <a:p>
            <a:r>
              <a:rPr lang="en-US" dirty="0" smtClean="0"/>
              <a:t>College : SSKV college of arts and science for women, </a:t>
            </a:r>
            <a:r>
              <a:rPr lang="en-US" dirty="0" err="1" smtClean="0"/>
              <a:t>Kanchipuram</a:t>
            </a:r>
            <a:r>
              <a:rPr lang="en-US" dirty="0" smtClean="0"/>
              <a:t>, 631551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Problem statement </a:t>
            </a:r>
          </a:p>
          <a:p>
            <a:r>
              <a:rPr lang="en-US" dirty="0" smtClean="0"/>
              <a:t>Project overview</a:t>
            </a:r>
          </a:p>
          <a:p>
            <a:r>
              <a:rPr lang="en-US" dirty="0" smtClean="0"/>
              <a:t>End users</a:t>
            </a:r>
          </a:p>
          <a:p>
            <a:r>
              <a:rPr lang="en-US" dirty="0" smtClean="0"/>
              <a:t>Our solution and proposition</a:t>
            </a:r>
          </a:p>
          <a:p>
            <a:r>
              <a:rPr lang="en-US" dirty="0" smtClean="0"/>
              <a:t>Dataset description</a:t>
            </a:r>
          </a:p>
          <a:p>
            <a:r>
              <a:rPr lang="en-US" dirty="0" err="1" smtClean="0"/>
              <a:t>Modelling</a:t>
            </a:r>
            <a:r>
              <a:rPr lang="en-US" dirty="0" smtClean="0"/>
              <a:t> approach</a:t>
            </a:r>
          </a:p>
          <a:p>
            <a:r>
              <a:rPr lang="en-US" dirty="0" smtClean="0"/>
              <a:t>Results and discussion </a:t>
            </a:r>
          </a:p>
          <a:p>
            <a:r>
              <a:rPr lang="en-US" dirty="0" err="1" smtClean="0"/>
              <a:t>Conclution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Track employee performance rating overtime.</a:t>
            </a:r>
          </a:p>
          <a:p>
            <a:r>
              <a:rPr lang="en-US" dirty="0" smtClean="0"/>
              <a:t>Identify top performers and underperformers.</a:t>
            </a:r>
          </a:p>
          <a:p>
            <a:r>
              <a:rPr lang="en-US" dirty="0" smtClean="0"/>
              <a:t>Analyze performance by department, job </a:t>
            </a:r>
            <a:r>
              <a:rPr lang="en-US" dirty="0" err="1" smtClean="0"/>
              <a:t>role,and</a:t>
            </a:r>
            <a:r>
              <a:rPr lang="en-US" dirty="0" smtClean="0"/>
              <a:t> other categories.</a:t>
            </a:r>
          </a:p>
          <a:p>
            <a:r>
              <a:rPr lang="en-US" dirty="0" smtClean="0"/>
              <a:t>Visualize trends and correlations in performance data.</a:t>
            </a:r>
          </a:p>
          <a:p>
            <a:r>
              <a:rPr lang="en-US" dirty="0" smtClean="0"/>
              <a:t>Enable filtering and drill-down capabilities for </a:t>
            </a:r>
            <a:r>
              <a:rPr lang="en-US" dirty="0" err="1" smtClean="0"/>
              <a:t>indepth</a:t>
            </a:r>
            <a:r>
              <a:rPr lang="en-US" dirty="0" smtClean="0"/>
              <a:t>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      Effective employee performance management is crucial for organizations to achieve their goals and objectives.</a:t>
            </a:r>
          </a:p>
          <a:p>
            <a:r>
              <a:rPr lang="en-US" dirty="0" smtClean="0"/>
              <a:t>       This project will involve collecting and cleaning employee performance data, designing and developing an interactive excel dashboard, and creating a user guide and dictionary for easy adoption.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are the end users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HR Managers</a:t>
            </a:r>
          </a:p>
          <a:p>
            <a:r>
              <a:rPr lang="en-US" dirty="0" smtClean="0"/>
              <a:t>Department heads</a:t>
            </a:r>
          </a:p>
          <a:p>
            <a:r>
              <a:rPr lang="en-US" dirty="0" smtClean="0"/>
              <a:t>Team leads</a:t>
            </a:r>
          </a:p>
          <a:p>
            <a:r>
              <a:rPr lang="en-US" dirty="0" smtClean="0"/>
              <a:t>Line managers</a:t>
            </a:r>
          </a:p>
          <a:p>
            <a:r>
              <a:rPr lang="en-US" dirty="0" smtClean="0"/>
              <a:t>Talent management</a:t>
            </a:r>
          </a:p>
          <a:p>
            <a:r>
              <a:rPr lang="en-US" dirty="0" smtClean="0"/>
              <a:t>Business analysts</a:t>
            </a:r>
          </a:p>
          <a:p>
            <a:r>
              <a:rPr lang="en-US" dirty="0" smtClean="0"/>
              <a:t>Executives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solution and its value proposition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Conditional formatting – mission</a:t>
            </a:r>
          </a:p>
          <a:p>
            <a:r>
              <a:rPr lang="en-US" dirty="0" smtClean="0"/>
              <a:t>Filter – remove</a:t>
            </a:r>
          </a:p>
          <a:p>
            <a:r>
              <a:rPr lang="en-US" dirty="0" smtClean="0"/>
              <a:t>Formula – performance</a:t>
            </a:r>
          </a:p>
          <a:p>
            <a:r>
              <a:rPr lang="en-US" dirty="0" smtClean="0"/>
              <a:t>Pivot – summary</a:t>
            </a:r>
          </a:p>
          <a:p>
            <a:r>
              <a:rPr lang="en-US" dirty="0" smtClean="0"/>
              <a:t>Graph – data visualization</a:t>
            </a:r>
          </a:p>
          <a:p>
            <a:endParaRPr lang="en-US" dirty="0" smtClean="0"/>
          </a:p>
          <a:p>
            <a:r>
              <a:rPr lang="en-US" dirty="0" smtClean="0"/>
              <a:t>CONDITIONAL FORMATTING: </a:t>
            </a:r>
          </a:p>
          <a:p>
            <a:pPr>
              <a:buNone/>
            </a:pPr>
            <a:r>
              <a:rPr lang="en-US" dirty="0" smtClean="0"/>
              <a:t>                       Our excel based employee performance analysis solution utilizes conditional formatting to provide a clear and intuitive visualization of employee performance data.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785794"/>
            <a:ext cx="7467600" cy="5286412"/>
          </a:xfrm>
        </p:spPr>
        <p:txBody>
          <a:bodyPr>
            <a:normAutofit/>
          </a:bodyPr>
          <a:lstStyle/>
          <a:p>
            <a:r>
              <a:rPr lang="en-US" dirty="0" smtClean="0"/>
              <a:t>Filter – remove : </a:t>
            </a:r>
          </a:p>
          <a:p>
            <a:pPr>
              <a:buNone/>
            </a:pPr>
            <a:r>
              <a:rPr lang="en-US" dirty="0" smtClean="0"/>
              <a:t>               By incorporating filtering and removal capabilities, our solution empowers HR managers and leaders to efficiently analyze and visualize employee performance data, driving informed decision – making and business success.</a:t>
            </a:r>
          </a:p>
          <a:p>
            <a:r>
              <a:rPr lang="en-US" dirty="0" smtClean="0"/>
              <a:t>Formula – performance :</a:t>
            </a:r>
          </a:p>
          <a:p>
            <a:pPr>
              <a:buNone/>
            </a:pPr>
            <a:r>
              <a:rPr lang="en-US" dirty="0" smtClean="0"/>
              <a:t>                By leveraging formulas and performance metrics in excel, our solution provides a powerful and efficient tool for employee performance analysis enabling HR managers and leaders to make informed decisions and drive business success.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28604"/>
            <a:ext cx="7467600" cy="6045348"/>
          </a:xfrm>
        </p:spPr>
        <p:txBody>
          <a:bodyPr/>
          <a:lstStyle/>
          <a:p>
            <a:r>
              <a:rPr lang="en-US" dirty="0" smtClean="0"/>
              <a:t>Pivot- summary : </a:t>
            </a:r>
          </a:p>
          <a:p>
            <a:pPr>
              <a:buNone/>
            </a:pPr>
            <a:r>
              <a:rPr lang="en-US" dirty="0" smtClean="0"/>
              <a:t>                   By leveraging pivot tables and summary reports in excel, our solution provides a powerful and flexible tool for employee performance analysis, enabling HR managers and leaders to make informed decisions and drive business success.</a:t>
            </a:r>
          </a:p>
          <a:p>
            <a:r>
              <a:rPr lang="en-US" dirty="0" smtClean="0"/>
              <a:t>Graph – data visualization :</a:t>
            </a:r>
          </a:p>
          <a:p>
            <a:pPr>
              <a:buNone/>
            </a:pPr>
            <a:r>
              <a:rPr lang="en-US" dirty="0" smtClean="0"/>
              <a:t>                    By leveraging graphs and data visualization in excel our solution provides a powerful and intuitive tool </a:t>
            </a:r>
            <a:r>
              <a:rPr lang="en-US" dirty="0" err="1" smtClean="0"/>
              <a:t>ffor</a:t>
            </a:r>
            <a:r>
              <a:rPr lang="en-US" dirty="0" smtClean="0"/>
              <a:t> employee performance analysis, enabling HR managers and leaders to make informed decisions and drive business success.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332</TotalTime>
  <Words>563</Words>
  <Application>Microsoft Office PowerPoint</Application>
  <PresentationFormat>On-screen Show (4:3)</PresentationFormat>
  <Paragraphs>96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Oriel</vt:lpstr>
      <vt:lpstr>Project title</vt:lpstr>
      <vt:lpstr>Employee data analysis using excel</vt:lpstr>
      <vt:lpstr>AGENDA</vt:lpstr>
      <vt:lpstr>Problem statement</vt:lpstr>
      <vt:lpstr>Project overview</vt:lpstr>
      <vt:lpstr>Who are the end users ?</vt:lpstr>
      <vt:lpstr>Our solution and its value proposition</vt:lpstr>
      <vt:lpstr>Slide 8</vt:lpstr>
      <vt:lpstr>Slide 9</vt:lpstr>
      <vt:lpstr>Dataset description</vt:lpstr>
      <vt:lpstr>The “wow” in our solution</vt:lpstr>
      <vt:lpstr>modelling</vt:lpstr>
      <vt:lpstr>Slide 13</vt:lpstr>
      <vt:lpstr>Results and discussion</vt:lpstr>
      <vt:lpstr>result</vt:lpstr>
      <vt:lpstr>conclution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DELL</dc:creator>
  <cp:lastModifiedBy>DELL</cp:lastModifiedBy>
  <cp:revision>39</cp:revision>
  <dcterms:created xsi:type="dcterms:W3CDTF">2024-08-29T11:22:36Z</dcterms:created>
  <dcterms:modified xsi:type="dcterms:W3CDTF">2024-08-29T17:35:16Z</dcterms:modified>
</cp:coreProperties>
</file>