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8" r:id="rId3"/>
    <p:sldId id="259" r:id="rId4"/>
    <p:sldId id="261" r:id="rId5"/>
    <p:sldId id="263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pPr/>
              <a:t>12-09-2024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16" y="-878065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GB" sz="2400" b="1" dirty="0">
                <a:solidFill>
                  <a:schemeClr val="tx1"/>
                </a:solidFill>
                <a:latin typeface="Bahnschrift SemiCondensed" pitchFamily="34" charset="0"/>
              </a:rPr>
              <a:t>BARATH M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  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GB" sz="2800" b="1" dirty="0">
                <a:solidFill>
                  <a:schemeClr val="tx1"/>
                </a:solidFill>
                <a:latin typeface="Bahnschrift SemiCondensed" pitchFamily="34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4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val="22384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8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81585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70454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4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0272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  <p:extLst>
      <p:ext uri="{BB962C8B-B14F-4D97-AF65-F5344CB8AC3E}">
        <p14:creationId xmlns:p14="http://schemas.microsoft.com/office/powerpoint/2010/main" val="144336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1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728</TotalTime>
  <Words>358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lathakhema739@gmail.com</cp:lastModifiedBy>
  <cp:revision>39</cp:revision>
  <dcterms:created xsi:type="dcterms:W3CDTF">2024-08-30T10:51:34Z</dcterms:created>
  <dcterms:modified xsi:type="dcterms:W3CDTF">2024-09-12T06:35:41Z</dcterms:modified>
</cp:coreProperties>
</file>