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MANOJ E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 dirty="0">
                <a:solidFill>
                  <a:schemeClr val="tx1"/>
                </a:solidFill>
                <a:latin typeface="Bahnschrift SemiCondensed" pitchFamily="34" charset="0"/>
              </a:rPr>
              <a:t>24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lathakhema739@gmail.com</cp:lastModifiedBy>
  <cp:revision>1</cp:revision>
  <dcterms:created xsi:type="dcterms:W3CDTF">2024-08-29T23:51:34Z</dcterms:created>
  <dcterms:modified xsi:type="dcterms:W3CDTF">2024-09-10T15:47:25Z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