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Bahnschrift Condensed" pitchFamily="34" charset="0"/>
              </a:rPr>
              <a:t>E</a:t>
            </a:r>
            <a:r>
              <a:rPr lang="en-US" sz="4000" dirty="0" err="1">
                <a:solidFill>
                  <a:srgbClr val="FF0000"/>
                </a:solidFill>
                <a:latin typeface="Bahnschrift Condensed" pitchFamily="34" charset="0"/>
              </a:rPr>
              <a:t>mployee</a:t>
            </a:r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IN" sz="2400" b="1" dirty="0">
                <a:solidFill>
                  <a:schemeClr val="tx1"/>
                </a:solidFill>
                <a:latin typeface="Bahnschrift SemiCondensed" pitchFamily="34" charset="0"/>
              </a:rPr>
              <a:t>HEMALATHA K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IN" sz="2800" b="1" dirty="0">
                <a:solidFill>
                  <a:schemeClr val="tx1"/>
                </a:solidFill>
                <a:latin typeface="Bahnschrift SemiCondensed" pitchFamily="34" charset="0"/>
              </a:rPr>
              <a:t>57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lathakhema739@gmail.com</cp:lastModifiedBy>
  <cp:revision>2</cp:revision>
  <dcterms:created xsi:type="dcterms:W3CDTF">2024-08-29T23:51:34Z</dcterms:created>
  <dcterms:modified xsi:type="dcterms:W3CDTF">2024-09-10T09:46:53Z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