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7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OneDrive\Desktop\New%20folder\Book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CB4D-93CC-D3342F810E4D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5-CB4D-93CC-D3342F810E4D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75-CB4D-93CC-D3342F810E4D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75-CB4D-93CC-D3342F810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3.0975735673722201E-3"/>
          <c:y val="8.9067702552719202E-2"/>
          <c:w val="0.86029943211151305"/>
          <c:h val="0.85724195338512799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8-8A4F-B638-AA88FE534B36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38-8A4F-B638-AA88FE534B36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38-8A4F-B638-AA88FE534B36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38-8A4F-B638-AA88FE534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STUDENT NAME: </a:t>
            </a:r>
            <a:r>
              <a:rPr lang="en-IN" b="1" dirty="0">
                <a:latin typeface="Bahnschrift SemiCondensed" panose="020B0502040204020203" pitchFamily="34" charset="0"/>
              </a:rPr>
              <a:t>K ESWAR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RIGISTER NO:</a:t>
            </a:r>
            <a:r>
              <a:rPr lang="en-IN" b="1" dirty="0">
                <a:latin typeface="Bahnschrift SemiCondensed" panose="020B0502040204020203" pitchFamily="34" charset="0"/>
              </a:rPr>
              <a:t> 312205288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DEPARTMENT:B.COM</a:t>
            </a:r>
            <a:r>
              <a:rPr lang="en-IN" b="1" dirty="0">
                <a:latin typeface="Bahnschrift SemiCondensed" panose="020B0502040204020203" pitchFamily="34" charset="0"/>
              </a:rPr>
              <a:t> (CA)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latin typeface="Bahnschrift SemiCondensed" panose="020B0502040204020203" pitchFamily="34" charset="0"/>
              </a:rPr>
              <a:t>COLLEGE : PATTAMMAL ALAGESAN COLLEGE OF ARTS &amp; SCIENCE, ATHUR, CHENGALPATTU. 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r>
              <a:rPr lang="en-US" b="1" dirty="0">
                <a:latin typeface="Bahnschrift SemiCondensed" panose="020B0502040204020203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855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855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065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endParaRPr lang="en-US" dirty="0"/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endParaRPr lang="en-US" dirty="0"/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855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3789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lathakhema739@gmail.com</cp:lastModifiedBy>
  <cp:revision>51</cp:revision>
  <dcterms:created xsi:type="dcterms:W3CDTF">2024-08-27T11:51:00Z</dcterms:created>
  <dcterms:modified xsi:type="dcterms:W3CDTF">2024-09-12T06:22:57Z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B0BFA99AE86546F2A920E747C4251A06_12</vt:lpwstr>
  </property>
  <property fmtid="{D5CDD505-2E9C-101B-9397-08002B2CF9AE}" pid="3" name="KSOProductBuildVer">
    <vt:lpwstr>1033-12.2.0.17545</vt:lpwstr>
  </property>
</Properties>
</file>