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3" r:id="rId11"/>
    <p:sldId id="265" r:id="rId12"/>
    <p:sldId id="266" r:id="rId13"/>
    <p:sldId id="270" r:id="rId14"/>
    <p:sldId id="264" r:id="rId15"/>
    <p:sldId id="27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ya\OneDrive\Desktop\New%20folder\Book1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5-CB4D-93CC-D3342F810E4D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75-CB4D-93CC-D3342F810E4D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75-CB4D-93CC-D3342F810E4D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75-CB4D-93CC-D3342F810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12712454"/>
        <c:axId val="37713183"/>
      </c:barChart>
      <c:catAx>
        <c:axId val="71271245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713183"/>
        <c:crosses val="autoZero"/>
        <c:auto val="1"/>
        <c:lblAlgn val="ctr"/>
        <c:lblOffset val="100"/>
        <c:noMultiLvlLbl val="0"/>
      </c:catAx>
      <c:valAx>
        <c:axId val="3771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7124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3.0975735673722201E-3"/>
          <c:y val="8.9067702552719202E-2"/>
          <c:w val="0.86029943211151305"/>
          <c:h val="0.85724195338512799"/>
        </c:manualLayout>
      </c:layout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38-8A4F-B638-AA88FE534B36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38-8A4F-B638-AA88FE534B36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38-8A4F-B638-AA88FE534B36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B38-8A4F-B638-AA88FE534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5AC8FE28-021F-46A9-9D9C-F94B5995CBCD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8D0B7B2-176E-4D6C-8100-697A76C563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STUDENT NAME: </a:t>
            </a:r>
            <a:r>
              <a:rPr lang="en-IN" b="1" dirty="0">
                <a:latin typeface="Bahnschrift SemiCondensed" panose="020B0502040204020203" pitchFamily="34" charset="0"/>
              </a:rPr>
              <a:t>M MADHAVAN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RIGISTER NO:</a:t>
            </a:r>
            <a:r>
              <a:rPr lang="en-IN" b="1" dirty="0">
                <a:latin typeface="Bahnschrift SemiCondensed" panose="020B0502040204020203" pitchFamily="34" charset="0"/>
              </a:rPr>
              <a:t> 312205221</a:t>
            </a:r>
            <a:r>
              <a:rPr lang="en-US" b="1" dirty="0">
                <a:latin typeface="Bahnschrift SemiCondensed" panose="020B0502040204020203" pitchFamily="34" charset="0"/>
              </a:rPr>
              <a:t>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hnschrift SemiCondensed" panose="020B0502040204020203" pitchFamily="34" charset="0"/>
              </a:rPr>
              <a:t>DEPARTMENT:B.COM</a:t>
            </a:r>
            <a:r>
              <a:rPr lang="en-IN" b="1" dirty="0">
                <a:latin typeface="Bahnschrift SemiCondensed" panose="020B0502040204020203" pitchFamily="34" charset="0"/>
              </a:rPr>
              <a:t> (GENERAL)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latin typeface="Bahnschrift SemiCondensed" panose="020B0502040204020203" pitchFamily="34" charset="0"/>
              </a:rPr>
              <a:t>COLLEGE : PATTAMMAL ALAGESAN COLLEGE OF ARTS &amp; SCIENCE, ATHUR, CHENGALPATTU. </a:t>
            </a: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endParaRPr lang="en-US" b="1" dirty="0">
              <a:latin typeface="Bahnschrift SemiCondensed" panose="020B0502040204020203" pitchFamily="34" charset="0"/>
            </a:endParaRPr>
          </a:p>
          <a:p>
            <a:pPr marL="109855" indent="0">
              <a:buNone/>
            </a:pPr>
            <a:r>
              <a:rPr lang="en-US" b="1" dirty="0">
                <a:latin typeface="Bahnschrift SemiCondensed" panose="020B0502040204020203" pitchFamily="34" charset="0"/>
              </a:rPr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Employee Data Analysis Using Excel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Employee dataset- KAGGLE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26 Features </a:t>
            </a:r>
          </a:p>
          <a:p>
            <a:pPr>
              <a:buNone/>
            </a:pPr>
            <a:r>
              <a:rPr lang="en-US" sz="2900" b="1" dirty="0">
                <a:latin typeface="Baskerville Old Face" pitchFamily="18" charset="0"/>
              </a:rPr>
              <a:t>9 Features </a:t>
            </a:r>
          </a:p>
          <a:p>
            <a:pPr marL="109855" indent="0">
              <a:buNone/>
            </a:pPr>
            <a:endParaRPr lang="en-US" sz="2900" b="1" dirty="0">
              <a:latin typeface="Baskerville Old Face" pitchFamily="18" charset="0"/>
            </a:endParaRP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ID – NUM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Name – Text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Type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Performance Level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Gender- Male, Female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Rating – NUM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Business Unit </a:t>
            </a:r>
          </a:p>
          <a:p>
            <a:pPr marL="109855" indent="0">
              <a:lnSpc>
                <a:spcPct val="120000"/>
              </a:lnSpc>
              <a:buNone/>
            </a:pPr>
            <a:r>
              <a:rPr lang="en-US" sz="2900" b="1" dirty="0">
                <a:latin typeface="Baskerville Old Face" pitchFamily="18" charset="0"/>
              </a:rPr>
              <a:t>	Employee Status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DATASET DESCRIPTION    </a:t>
            </a:r>
          </a:p>
        </p:txBody>
      </p:sp>
      <p:sp>
        <p:nvSpPr>
          <p:cNvPr id="4" name="Up-Down Arrow 3"/>
          <p:cNvSpPr/>
          <p:nvPr/>
        </p:nvSpPr>
        <p:spPr>
          <a:xfrm>
            <a:off x="1524000" y="2612571"/>
            <a:ext cx="152400" cy="304800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THE “WOW” IN OUR SOLUTION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9855" indent="0">
              <a:buNone/>
            </a:pPr>
            <a:endParaRPr lang="en-US" dirty="0"/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Performance level==IFS(Z4&gt;5,”VERY HIGH”, </a:t>
            </a:r>
          </a:p>
          <a:p>
            <a:pPr marL="393065" lvl="1" indent="0">
              <a:buNone/>
            </a:pPr>
            <a:r>
              <a:rPr lang="en-US" sz="2400" b="1" dirty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6248400" cy="18716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Data Collection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Kaggale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Search employment performance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Then download employee data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Feature Collection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Feature Identify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Color filled blank Values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Data Cleaning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Identify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  Missing Values Filter out </a:t>
            </a:r>
            <a:r>
              <a:rPr lang="en-US" dirty="0"/>
              <a:t>	   	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MODELLING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endParaRPr lang="en-US" dirty="0"/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Summary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Open pivot table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Drag rows, cols, filters, values respectively Business        Unit, performance level, Gender Code, count of first name.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Remove the blank Option.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Visulazation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Put recommended Graph 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Filter Out the linear and exponential features</a:t>
            </a:r>
          </a:p>
          <a:p>
            <a:pPr marL="681355" indent="-571500">
              <a:buFont typeface="+mj-lt"/>
              <a:buAutoNum type="romanUcPeriod"/>
            </a:pPr>
            <a:r>
              <a:rPr lang="en-US" b="1" dirty="0">
                <a:latin typeface="Baskerville Old Face" pitchFamily="18" charset="0"/>
              </a:rPr>
              <a:t>     To get pie chart for our reference.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295400" y="1524000"/>
          <a:ext cx="6588760" cy="4211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dirty="0"/>
              <a:t> </a:t>
            </a:r>
          </a:p>
          <a:p>
            <a:pPr marL="109855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RESULTS AND DISCUSSION 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1600200" y="1371600"/>
          <a:ext cx="6149975" cy="457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skerville Old Face" pitchFamily="18" charset="0"/>
              </a:rPr>
              <a:t>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</a:rPr>
              <a:t>CONCLUSION            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TITLE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Baskerville Old Face" pitchFamily="18" charset="0"/>
              </a:rPr>
              <a:t>Employee Performance Analysis using Excel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2743201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855" indent="0">
              <a:buNone/>
            </a:pPr>
            <a:endParaRPr lang="en-US" dirty="0"/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Problem Statement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Project Overview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End Users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Our Solution and Proposition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Dataset Description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Modelling Approach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Results and Discussion </a:t>
            </a:r>
          </a:p>
          <a:p>
            <a:pPr marL="624205" indent="-514350">
              <a:buFont typeface="+mj-lt"/>
              <a:buAutoNum type="arabicPeriod"/>
            </a:pPr>
            <a:r>
              <a:rPr lang="en-US" b="1" dirty="0">
                <a:latin typeface="Baskerville Old Face" pitchFamily="18" charset="0"/>
              </a:rPr>
              <a:t>Conclusion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AGENDA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743200"/>
            <a:ext cx="3047999" cy="25940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endParaRPr lang="en-US" dirty="0"/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Track employee performance rating overtime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Identify top performers and underperformers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Analyze performance by department, job role, and other categories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Visualize trends and correlations in performance data </a:t>
            </a:r>
          </a:p>
          <a:p>
            <a:r>
              <a:rPr lang="en-US" b="1" dirty="0">
                <a:latin typeface="Baskerville Old Face" pitchFamily="18" charset="0"/>
                <a:ea typeface="PMingLiU-ExtB" panose="02020500000000000000" pitchFamily="18" charset="-120"/>
              </a:rPr>
              <a:t>Enable filtering and drill-down capabilities for in-depth analysis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109855" indent="0">
              <a:buNone/>
            </a:pPr>
            <a:r>
              <a:rPr lang="en-US" dirty="0"/>
              <a:t>	</a:t>
            </a:r>
            <a:r>
              <a:rPr lang="en-US" b="1" dirty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marL="109855" indent="0">
              <a:buNone/>
            </a:pP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PROJECT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OVERVIEW</a:t>
            </a:r>
            <a:r>
              <a:rPr lang="en-US" dirty="0">
                <a:latin typeface="Bahnschrift Condensed" panose="020B0502040204020203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HR Managers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Department Heads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Team Leads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Line Managers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Talent Management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Business Analysts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Executives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WHO ARE THE END USERS 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57" y="2133600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832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Conditional formatting – mission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Filter-Remove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Formula – performance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Pivot-summary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Baskerville Old Face" pitchFamily="18" charset="0"/>
              </a:rPr>
              <a:t>Graph-data visualization  </a:t>
            </a: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lang="en-US" b="1" dirty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Condensed" panose="020B0502040204020203" pitchFamily="34" charset="0"/>
              </a:rPr>
              <a:t>OUR SOLUTION AND  ITS VALUE PROPOSITION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lang="en-US" b="1" dirty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lang="en-US" b="1" dirty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95800"/>
          </a:xfrm>
        </p:spPr>
        <p:txBody>
          <a:bodyPr>
            <a:normAutofit fontScale="92500" lnSpcReduction="10000"/>
          </a:bodyPr>
          <a:lstStyle/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lang="en-US" b="1" dirty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b="1" dirty="0">
              <a:latin typeface="Baskerville Old Face" pitchFamily="18" charset="0"/>
            </a:endParaRPr>
          </a:p>
          <a:p>
            <a:pPr marL="109855" indent="0">
              <a:buNone/>
            </a:pPr>
            <a:r>
              <a:rPr lang="en-US" b="1" dirty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lang="en-US" b="1" dirty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r>
              <a:rPr lang="en-US" b="1" dirty="0">
                <a:latin typeface="Baskerville Old Face" pitchFamily="18" charset="0"/>
              </a:rPr>
              <a:t>  </a:t>
            </a:r>
            <a:endParaRPr lang="en-US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3789</Words>
  <Application>Microsoft Office PowerPoint</Application>
  <PresentationFormat>On-screen Show (4:3)</PresentationFormat>
  <Paragraphs>130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Employee Data Analysis Using Excel    </vt:lpstr>
      <vt:lpstr>PROJECT TITLE </vt:lpstr>
      <vt:lpstr>AGENDA </vt:lpstr>
      <vt:lpstr>PROBLEM STATEMENT </vt:lpstr>
      <vt:lpstr>PROJECT OVERVIEW </vt:lpstr>
      <vt:lpstr>WHO ARE THE END USERS ? </vt:lpstr>
      <vt:lpstr>OUR SOLUTION AND  ITS VALUE PROPOSITION </vt:lpstr>
      <vt:lpstr>PowerPoint Presentation</vt:lpstr>
      <vt:lpstr>PowerPoint Presentation</vt:lpstr>
      <vt:lpstr>DATASET DESCRIPTION    </vt:lpstr>
      <vt:lpstr>THE “WOW” IN OUR SOLUTION </vt:lpstr>
      <vt:lpstr>MODELLING </vt:lpstr>
      <vt:lpstr>PowerPoint Presentation</vt:lpstr>
      <vt:lpstr>RESULTS AND DISCUSSION </vt:lpstr>
      <vt:lpstr>RESULTS AND DISCUSSION </vt:lpstr>
      <vt:lpstr>CONCLUSION  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cituksp</dc:creator>
  <cp:lastModifiedBy>lathakhema739@gmail.com</cp:lastModifiedBy>
  <cp:revision>49</cp:revision>
  <dcterms:created xsi:type="dcterms:W3CDTF">2024-08-27T11:51:00Z</dcterms:created>
  <dcterms:modified xsi:type="dcterms:W3CDTF">2024-09-12T05:33:21Z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B0BFA99AE86546F2A920E747C4251A06_12</vt:lpwstr>
  </property>
  <property fmtid="{D5CDD505-2E9C-101B-9397-08002B2CF9AE}" pid="3" name="KSOProductBuildVer">
    <vt:lpwstr>1033-12.2.0.17545</vt:lpwstr>
  </property>
</Properties>
</file>