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7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OneDrive\Desktop\New%20folder\Book1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5-CB4D-93CC-D3342F810E4D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5-CB4D-93CC-D3342F810E4D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75-CB4D-93CC-D3342F810E4D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75-CB4D-93CC-D3342F810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3.0975735673722201E-3"/>
          <c:y val="8.9067702552719202E-2"/>
          <c:w val="0.86029943211151305"/>
          <c:h val="0.85724195338512799"/>
        </c:manualLayout>
      </c:layout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8-8A4F-B638-AA88FE534B36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38-8A4F-B638-AA88FE534B36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38-8A4F-B638-AA88FE534B36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38-8A4F-B638-AA88FE534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STUDENT NAME: </a:t>
            </a:r>
            <a:r>
              <a:rPr lang="en-IN" b="1" dirty="0">
                <a:latin typeface="Bahnschrift SemiCondensed" panose="020B0502040204020203" pitchFamily="34" charset="0"/>
              </a:rPr>
              <a:t>SANJAY S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RIGISTER NO:</a:t>
            </a:r>
            <a:r>
              <a:rPr lang="en-IN" b="1" dirty="0">
                <a:latin typeface="Bahnschrift SemiCondensed" panose="020B0502040204020203" pitchFamily="34" charset="0"/>
              </a:rPr>
              <a:t> 312205230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DEPARTMENT:B.COM</a:t>
            </a:r>
            <a:r>
              <a:rPr lang="en-IN" b="1" dirty="0">
                <a:latin typeface="Bahnschrift SemiCondensed" panose="020B0502040204020203" pitchFamily="34" charset="0"/>
              </a:rPr>
              <a:t> (G)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latin typeface="Bahnschrift SemiCondensed" panose="020B0502040204020203" pitchFamily="34" charset="0"/>
              </a:rPr>
              <a:t>COLLEGE : PATTAMMAL ALAGESAN COLLEGE OF ARTS &amp; SCIENCE, ATHUR, CHENGALPATTU. 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r>
              <a:rPr lang="en-US" b="1" dirty="0">
                <a:latin typeface="Bahnschrift SemiCondensed" panose="020B0502040204020203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Employee Data Analysis Using Excel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9 Features </a:t>
            </a:r>
          </a:p>
          <a:p>
            <a:pPr marL="109855" indent="0">
              <a:buNone/>
            </a:pPr>
            <a:endParaRPr lang="en-US" sz="2900" b="1" dirty="0">
              <a:latin typeface="Baskerville Old Face" pitchFamily="18" charset="0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ID – NUM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Name – Text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Type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Performance Level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Gender- Male, Female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Rating – NUM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Business Unit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Status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DATASET DESCRIPTION    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THE “WOW” IN OUR SOLUTION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855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065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Kaggale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Search employment performance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Then download employee data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Feature Identify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Color filled blank Values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Identify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Filter out </a:t>
            </a:r>
            <a:r>
              <a:rPr lang="en-US" dirty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MODELLING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endParaRPr lang="en-US" dirty="0"/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Open pivot table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Remove the blank Option.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Visulazation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Put recommended Graph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Filter Out the linear and exponential features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To get pie chart for our reference.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524000"/>
          <a:ext cx="6588760" cy="421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600200" y="1371600"/>
          <a:ext cx="6149975" cy="45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CONCLUSION           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>
              <a:buNone/>
            </a:pPr>
            <a:endParaRPr lang="en-US" dirty="0"/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AGENDA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endParaRPr lang="en-US" dirty="0"/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Track employee performance rating overtime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Identify top performers and underperformers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Analyze performance by department, job role, and other categories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Visualize trends and correlations in performance data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855" indent="0">
              <a:buNone/>
            </a:pPr>
            <a:r>
              <a:rPr lang="en-US" dirty="0"/>
              <a:t>	</a:t>
            </a:r>
            <a:r>
              <a:rPr lang="en-US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855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PROJECT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OVERVIEW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HR Managers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Department Heads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Team Leads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Line Managers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Talent Management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Business Analysts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WHO ARE THE END USERS 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Filter-Remove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Pivot-summary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Graph-data visualization  </a:t>
            </a: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OUR SOLUTION AND  ITS VALUE PROPOSITION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  </a:t>
            </a: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3789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lathakhema739@gmail.com</cp:lastModifiedBy>
  <cp:revision>52</cp:revision>
  <dcterms:created xsi:type="dcterms:W3CDTF">2024-08-27T11:51:00Z</dcterms:created>
  <dcterms:modified xsi:type="dcterms:W3CDTF">2024-09-26T05:47:31Z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B0BFA99AE86546F2A920E747C4251A06_12</vt:lpwstr>
  </property>
  <property fmtid="{D5CDD505-2E9C-101B-9397-08002B2CF9AE}" pid="3" name="KSOProductBuildVer">
    <vt:lpwstr>1033-12.2.0.17545</vt:lpwstr>
  </property>
</Properties>
</file>