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HEMASREE R</a:t>
            </a:r>
            <a:endParaRPr lang="en-US" sz="2400" dirty="0"/>
          </a:p>
          <a:p>
            <a:r>
              <a:rPr lang="en-US" sz="2400" dirty="0"/>
              <a:t>REGISTER NO</a:t>
            </a:r>
            <a:r>
              <a:rPr lang="en-US" sz="2400" dirty="0" smtClean="0"/>
              <a:t>: 122203477</a:t>
            </a:r>
            <a:endParaRPr lang="en-US" sz="2400" b="1" dirty="0" smtClean="0"/>
          </a:p>
          <a:p>
            <a:r>
              <a:rPr lang="en-US" sz="2400"/>
              <a:t>61908ADC494977D9C4642A722BFC4B99</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876</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2024-09-09T11:29:29Z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