
<file path=[Content_Types].xml><?xml version="1.0" encoding="utf-8"?>
<Types xmlns="http://schemas.openxmlformats.org/package/2006/content-types">
  <Default Extension="cms" ContentType="image/jpeg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cms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1FEC-9BDB-45ED-874E-864B084F9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Deep drowsiness detection USING ML/DL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DB540-8013-44DD-9B79-CDFBCF58E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68030"/>
            <a:ext cx="7891272" cy="213695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latin typeface="Bahnschrift Condensed" panose="020B0502040204020203" pitchFamily="34" charset="0"/>
              </a:rPr>
              <a:t>TEAM: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N.S.Hema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S.Harika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K.Venkatalakshmi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S.Keerthi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S.Yasaswini Sai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8D6A3-A789-4084-9DD6-0361C9237DAA}"/>
              </a:ext>
            </a:extLst>
          </p:cNvPr>
          <p:cNvSpPr txBox="1"/>
          <p:nvPr/>
        </p:nvSpPr>
        <p:spPr>
          <a:xfrm>
            <a:off x="1988598" y="337351"/>
            <a:ext cx="811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FROM - VIGNAN INSTITUTE OF INFORMATION TECHNOLOGY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515A-C589-484B-9C2A-06FE1423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484632"/>
            <a:ext cx="11026066" cy="1609344"/>
          </a:xfrm>
        </p:spPr>
        <p:txBody>
          <a:bodyPr/>
          <a:lstStyle/>
          <a:p>
            <a:r>
              <a:rPr lang="en-US" dirty="0"/>
              <a:t>INTRODUCTION to the 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C6A6F-A469-4654-ACFA-D5340A33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mainly focus on the Cars – that is at Integrated Head Unit.</a:t>
            </a:r>
          </a:p>
          <a:p>
            <a:r>
              <a:rPr lang="en-US" dirty="0"/>
              <a:t>INTEGRATED HEAD UNIT – In vehicles Integrated Head Unit is a touch screen based , tablet-like device, mounted on the vehicles dashboard.</a:t>
            </a:r>
          </a:p>
          <a:p>
            <a:r>
              <a:rPr lang="en-US" dirty="0"/>
              <a:t>Our model can be able to detect the face of the person who are about to sleep and have drowsy facial expressions.</a:t>
            </a:r>
          </a:p>
          <a:p>
            <a:r>
              <a:rPr lang="en-IN" dirty="0"/>
              <a:t>Most of the costly vehicles have already implemented this idea partially and some companies are trying to adopt this idea.</a:t>
            </a:r>
          </a:p>
          <a:p>
            <a:r>
              <a:rPr lang="en-IN" dirty="0"/>
              <a:t>But those vehicles are not suitable for the Indian Roads and is not encouraged by our Government.</a:t>
            </a:r>
          </a:p>
          <a:p>
            <a:r>
              <a:rPr lang="en-IN" dirty="0"/>
              <a:t>What if this safety is also implemented in all the vehicles that are available in the Indian Motor Vehicle Companies ?</a:t>
            </a:r>
          </a:p>
        </p:txBody>
      </p:sp>
    </p:spTree>
    <p:extLst>
      <p:ext uri="{BB962C8B-B14F-4D97-AF65-F5344CB8AC3E}">
        <p14:creationId xmlns:p14="http://schemas.microsoft.com/office/powerpoint/2010/main" val="261495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9F3B-F735-4F93-891D-D59933E6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076A-0887-46EF-ABA2-8817F621AA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 us consider this sales chart of 2018-2020;</a:t>
            </a:r>
          </a:p>
          <a:p>
            <a:r>
              <a:rPr lang="en-US" dirty="0"/>
              <a:t>Our Project deeply evolves around the vehicles that are being sold in our Country.</a:t>
            </a:r>
          </a:p>
          <a:p>
            <a:r>
              <a:rPr lang="en-US" dirty="0"/>
              <a:t>If all the Indian vehicles can adopt this model, We can save 70% of the people from accidents.</a:t>
            </a:r>
          </a:p>
          <a:p>
            <a:r>
              <a:rPr lang="en-US" dirty="0"/>
              <a:t>Nearly 49.7% of the people are buying Maruti Suzuki.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39CDC-F03E-4950-88C6-EB7EEE3DA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720424"/>
            <a:ext cx="4754562" cy="2925277"/>
          </a:xfrm>
        </p:spPr>
      </p:pic>
    </p:spTree>
    <p:extLst>
      <p:ext uri="{BB962C8B-B14F-4D97-AF65-F5344CB8AC3E}">
        <p14:creationId xmlns:p14="http://schemas.microsoft.com/office/powerpoint/2010/main" val="32976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11C9-2ACA-41FD-8897-E596DD9A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8912"/>
            <a:ext cx="10058400" cy="1609344"/>
          </a:xfrm>
        </p:spPr>
        <p:txBody>
          <a:bodyPr/>
          <a:lstStyle/>
          <a:p>
            <a:r>
              <a:rPr lang="en-US" dirty="0"/>
              <a:t>Solution for the problem statement: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8014A-AD3C-46AB-A9EE-F8AD0550F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Installing Dependencies</a:t>
            </a:r>
            <a:r>
              <a:rPr lang="en-IN" dirty="0"/>
              <a:t>-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4EC2D-F11D-43E9-A9D2-81EF172F0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  <a:p>
            <a:r>
              <a:rPr lang="en-US" dirty="0"/>
              <a:t>YOLOv5</a:t>
            </a:r>
          </a:p>
          <a:p>
            <a:r>
              <a:rPr lang="en-US" dirty="0"/>
              <a:t>Base – Matplotlib, NumPy, OpenCV, Torch, Torch vision</a:t>
            </a:r>
          </a:p>
          <a:p>
            <a:r>
              <a:rPr lang="en-US" dirty="0"/>
              <a:t>Plotting – Pandas, Seaborn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D998C-1B40-43D9-A16B-F5A03AA1A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2" y="2048256"/>
            <a:ext cx="5025828" cy="640080"/>
          </a:xfrm>
        </p:spPr>
        <p:txBody>
          <a:bodyPr/>
          <a:lstStyle/>
          <a:p>
            <a:r>
              <a:rPr lang="en-US" dirty="0"/>
              <a:t>2. Loading the Model From Torch Hub-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114C1-A004-4026-8F3C-3C5CCC8A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1426465"/>
          </a:xfrm>
        </p:spPr>
        <p:txBody>
          <a:bodyPr/>
          <a:lstStyle/>
          <a:p>
            <a:r>
              <a:rPr lang="en-US" dirty="0"/>
              <a:t>We will load “Ultralytics YOLOv5” from Torch Hub.</a:t>
            </a:r>
          </a:p>
          <a:p>
            <a:r>
              <a:rPr lang="en-US" dirty="0"/>
              <a:t>It enables us to get a lot of layers of an Image that are loaded here.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FAF88-282E-4333-968A-A518EC2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301" y="4169665"/>
            <a:ext cx="4550725" cy="2377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93491D-F00A-4E98-9FCC-15A01936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74" y="4671822"/>
            <a:ext cx="3789284" cy="18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C6BEA-65AC-4B44-9597-6642D6B5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328474"/>
            <a:ext cx="4754880" cy="637594"/>
          </a:xfrm>
        </p:spPr>
        <p:txBody>
          <a:bodyPr/>
          <a:lstStyle/>
          <a:p>
            <a:r>
              <a:rPr lang="en-US" dirty="0"/>
              <a:t>3. Making Detections with Images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5F82B-C8BE-42D5-845E-FAE6F483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097280"/>
            <a:ext cx="4754880" cy="3291840"/>
          </a:xfrm>
        </p:spPr>
        <p:txBody>
          <a:bodyPr/>
          <a:lstStyle/>
          <a:p>
            <a:r>
              <a:rPr lang="en-US" dirty="0"/>
              <a:t>We import some inbuilt images from COCO Classes and try to identify the objects that are present in that image.</a:t>
            </a:r>
          </a:p>
          <a:p>
            <a:r>
              <a:rPr lang="en-US" dirty="0"/>
              <a:t>Our Model will be able to detect the persons and objects and are enclosed in the rectangle boxes.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E03F-07D9-4E23-8385-FD77F627B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3304" y="325988"/>
            <a:ext cx="4754880" cy="640080"/>
          </a:xfrm>
        </p:spPr>
        <p:txBody>
          <a:bodyPr/>
          <a:lstStyle/>
          <a:p>
            <a:r>
              <a:rPr lang="en-US" dirty="0"/>
              <a:t>4. Real Time Detections -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E4A4D-8B09-4949-BEC7-C96DB834F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3304" y="1115035"/>
            <a:ext cx="4754880" cy="3291840"/>
          </a:xfrm>
        </p:spPr>
        <p:txBody>
          <a:bodyPr/>
          <a:lstStyle/>
          <a:p>
            <a:r>
              <a:rPr lang="en-US" dirty="0"/>
              <a:t>Using OpenCV , we will detect the real person faces from web cam.</a:t>
            </a:r>
          </a:p>
          <a:p>
            <a:r>
              <a:rPr lang="en-US" dirty="0"/>
              <a:t>OpenCV can be used if we want to detect in the real time applications.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F5DED-3A8F-4853-9B94-01F5B189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8" y="3204839"/>
            <a:ext cx="5465066" cy="3048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066F0-458A-4127-BF8F-258A2F9F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80" y="2887929"/>
            <a:ext cx="3793586" cy="30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8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C15C-E6AE-4D32-81A3-17BEF168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90477"/>
            <a:ext cx="4754880" cy="640080"/>
          </a:xfrm>
        </p:spPr>
        <p:txBody>
          <a:bodyPr/>
          <a:lstStyle/>
          <a:p>
            <a:r>
              <a:rPr lang="en-US" dirty="0"/>
              <a:t>5. Training the Model -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C1FF1-35C9-4804-A811-EF3462DC2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097280"/>
            <a:ext cx="4754880" cy="3291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use PyTorch and Yolov5 algorithm to train the model.</a:t>
            </a:r>
          </a:p>
          <a:p>
            <a:r>
              <a:rPr lang="en-US" dirty="0"/>
              <a:t>Yolov5 employs CNN Convolutional Neural Network to detect the objects in the real time.</a:t>
            </a:r>
          </a:p>
          <a:p>
            <a:r>
              <a:rPr lang="en-US" dirty="0"/>
              <a:t>Yolo Algorithm working-</a:t>
            </a:r>
          </a:p>
          <a:p>
            <a:r>
              <a:rPr lang="en-US" dirty="0"/>
              <a:t>A. Residual Blocks</a:t>
            </a:r>
          </a:p>
          <a:p>
            <a:r>
              <a:rPr lang="en-US" dirty="0"/>
              <a:t>B. Bounding Box Regression</a:t>
            </a:r>
          </a:p>
          <a:p>
            <a:r>
              <a:rPr lang="en-US" dirty="0"/>
              <a:t>C. Intersection Over Union (IOU)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CC5BA-8F75-4283-8028-22A64980F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5549" y="290477"/>
            <a:ext cx="4754880" cy="640080"/>
          </a:xfrm>
        </p:spPr>
        <p:txBody>
          <a:bodyPr/>
          <a:lstStyle/>
          <a:p>
            <a:r>
              <a:rPr lang="en-US" dirty="0"/>
              <a:t>6. Detecting Drowsiness -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AC5730-D28C-4DBB-A815-B3B8F4EED1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347425" y="4273709"/>
            <a:ext cx="3890005" cy="217840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0E035B-0C07-4315-AF93-0659AE4B3366}"/>
              </a:ext>
            </a:extLst>
          </p:cNvPr>
          <p:cNvSpPr txBox="1"/>
          <p:nvPr/>
        </p:nvSpPr>
        <p:spPr>
          <a:xfrm>
            <a:off x="6195549" y="930557"/>
            <a:ext cx="5189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Finally this Model will be able to detect the Drowsy Face and alert the person to awake.</a:t>
            </a:r>
          </a:p>
          <a:p>
            <a:r>
              <a:rPr lang="en-US" dirty="0"/>
              <a:t>This is can implemented with YOLO algorithm.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628A52-15AB-4B15-83C2-A7C2AD82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138" y="2117879"/>
            <a:ext cx="3313656" cy="1769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288974-62CF-4F21-8E34-FE1D6508B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501" y="4151857"/>
            <a:ext cx="3198293" cy="21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D820-CA9B-41E9-8978-23A7DDC1B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22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</TotalTime>
  <Words>454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Bahnschrift Condensed</vt:lpstr>
      <vt:lpstr>Rockwell</vt:lpstr>
      <vt:lpstr>Rockwell Condensed</vt:lpstr>
      <vt:lpstr>Wingdings</vt:lpstr>
      <vt:lpstr>Wood Type</vt:lpstr>
      <vt:lpstr>Deep drowsiness detection USING ML/DL</vt:lpstr>
      <vt:lpstr>INTRODUCTION to the problem statement:</vt:lpstr>
      <vt:lpstr>Case study</vt:lpstr>
      <vt:lpstr>Solution for the problem statement:</vt:lpstr>
      <vt:lpstr>PowerPoint Presentation</vt:lpstr>
      <vt:lpstr>PowerPoint Presentation</vt:lpstr>
      <vt:lpstr>   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drowsiness detection</dc:title>
  <dc:creator>Sai Hema</dc:creator>
  <cp:lastModifiedBy>Sai Hema</cp:lastModifiedBy>
  <cp:revision>2</cp:revision>
  <dcterms:created xsi:type="dcterms:W3CDTF">2022-02-23T01:24:35Z</dcterms:created>
  <dcterms:modified xsi:type="dcterms:W3CDTF">2022-02-23T14:08:07Z</dcterms:modified>
</cp:coreProperties>
</file>