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lineChart>
        <c:grouping val="standard"/>
        <c:varyColors val="0"/>
        <c:ser>
          <c:idx val="0"/>
          <c:order val="0"/>
          <c:tx>
            <c:strRef>
              <c:f>Sheet1!$B$3:$B$4</c:f>
              <c:strCache>
                <c:ptCount val="1"/>
                <c:pt idx="0">
                  <c:v> HIGH </c:v>
                </c:pt>
              </c:strCache>
            </c:strRef>
          </c:tx>
          <c:spPr>
            <a:ln w="28575" cap="rnd">
              <a:solidFill>
                <a:schemeClr val="accent1"/>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mooth val="0"/>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ln w="28575" cap="rnd">
              <a:solidFill>
                <a:schemeClr val="accent2"/>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mooth val="0"/>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ln w="28575" cap="rnd">
              <a:solidFill>
                <a:schemeClr val="accent3"/>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smooth val="0"/>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ln w="28575" cap="rnd">
              <a:solidFill>
                <a:schemeClr val="accent4"/>
              </a:solidFill>
              <a:round/>
            </a:ln>
            <a:effectLst/>
          </c:spPr>
          <c:marker>
            <c:symbol val="none"/>
          </c:marke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mooth val="0"/>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smooth val="0"/>
        <c:axId val="593855824"/>
        <c:axId val="593854840"/>
      </c:line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365976" y="2671217"/>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a:t>
            </a:r>
            <a:r>
              <a:rPr lang="en-IN" sz="2400" dirty="0">
                <a:solidFill>
                  <a:schemeClr val="dk1"/>
                </a:solidFill>
                <a:latin typeface="Calibri"/>
                <a:ea typeface="Calibri"/>
                <a:cs typeface="Calibri"/>
                <a:sym typeface="Calibri"/>
              </a:rPr>
              <a:t>DE</a:t>
            </a:r>
            <a:r>
              <a:rPr lang="en-US" sz="2400" dirty="0">
                <a:solidFill>
                  <a:schemeClr val="dk1"/>
                </a:solidFill>
                <a:latin typeface="Calibri"/>
                <a:ea typeface="Calibri"/>
                <a:cs typeface="Calibri"/>
                <a:sym typeface="Calibri"/>
              </a:rPr>
              <a:t>NT NAME: </a:t>
            </a:r>
            <a:r>
              <a:rPr lang="en-IN" sz="2400" dirty="0" err="1">
                <a:solidFill>
                  <a:schemeClr val="dk1"/>
                </a:solidFill>
                <a:latin typeface="Calibri"/>
                <a:ea typeface="Calibri"/>
                <a:cs typeface="Calibri"/>
                <a:sym typeface="Calibri"/>
              </a:rPr>
              <a:t>Hemapriya.V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IN" sz="2400" dirty="0">
                <a:solidFill>
                  <a:schemeClr val="dk1"/>
                </a:solidFill>
                <a:latin typeface="Calibri"/>
                <a:ea typeface="Calibri"/>
                <a:cs typeface="Calibri"/>
                <a:sym typeface="Calibri"/>
              </a:rPr>
              <a:t>312201341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IN" sz="2400" dirty="0">
                <a:solidFill>
                  <a:schemeClr val="dk1"/>
                </a:solidFill>
                <a:latin typeface="Calibri"/>
                <a:ea typeface="Calibri"/>
                <a:cs typeface="Calibri"/>
                <a:sym typeface="Calibri"/>
              </a:rPr>
              <a:t> autunm110312201341</a:t>
            </a:r>
            <a:endParaRPr lang="en-US"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73345BCF995C5FBB01B431B20D732B46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COMMERCE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D.R.B.C.C.C. College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162742491"/>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Hema Priya</cp:lastModifiedBy>
  <cp:revision>4</cp:revision>
  <dcterms:modified xsi:type="dcterms:W3CDTF">2024-09-03T07:50:15Z</dcterms:modified>
</cp:coreProperties>
</file>