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jpeg"/><Relationship Id="rId2" Type="http://schemas.openxmlformats.org/officeDocument/2006/relationships/tags" Target="../tags/tag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057337" y="3314150"/>
            <a:ext cx="8610600" cy="2306955"/>
          </a:xfrm>
          <a:prstGeom prst="rect">
            <a:avLst/>
          </a:prstGeom>
          <a:noFill/>
        </p:spPr>
        <p:txBody>
          <a:bodyPr wrap="square" rtlCol="0">
            <a:spAutoFit/>
          </a:bodyPr>
          <a:lstStyle/>
          <a:p>
            <a:r>
              <a:rPr lang="en-US" sz="2400"/>
              <a:t>STUDENT NAME: HEMAVATHY S</a:t>
            </a:r>
            <a:endParaRPr lang="en-US" sz="2400" dirty="0"/>
          </a:p>
          <a:p>
            <a:r>
              <a:rPr lang="en-US" sz="2400" dirty="0"/>
              <a:t>REGISTER NO: 322200043</a:t>
            </a:r>
            <a:endParaRPr lang="en-US" sz="2400" dirty="0"/>
          </a:p>
          <a:p>
            <a:r>
              <a:rPr lang="en-US" sz="2400" dirty="0"/>
              <a:t>DEPARTMENT: COMMERCE ( HONOURS)</a:t>
            </a:r>
            <a:endParaRPr lang="en-US" sz="2400" dirty="0"/>
          </a:p>
          <a:p>
            <a:r>
              <a:rPr lang="en-US" sz="2400" dirty="0"/>
              <a:t>COLLEGE: SRI KANYAKA PARAMESWARI ARTS AND SCIENCE COLLEGE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066800" y="1371600"/>
            <a:ext cx="7702550" cy="2832100"/>
          </a:xfrm>
          <a:prstGeom prst="rect">
            <a:avLst/>
          </a:prstGeom>
        </p:spPr>
        <p:txBody>
          <a:bodyPr>
            <a:noAutofit/>
          </a:bodyPr>
          <a:p>
            <a:pPr marL="0" indent="0" algn="l">
              <a:lnSpc>
                <a:spcPts val="1025"/>
              </a:lnSpc>
            </a:pPr>
            <a:r>
              <a:rPr lang="en-US" sz="2000" b="0" i="0">
                <a:solidFill>
                  <a:srgbClr val="464D5E"/>
                </a:solidFill>
                <a:latin typeface="Times New Roman" panose="02020603050405020304" pitchFamily="18" charset="0"/>
                <a:ea typeface="Inter"/>
                <a:cs typeface="Times New Roman" panose="02020603050405020304" pitchFamily="18" charset="0"/>
              </a:rPr>
              <a:t>A performance evaluation conclusion should briefly summarize a person's performance during the review period, highlighting their key strengths and something they can improve upon:</a:t>
            </a:r>
            <a:endParaRPr lang="en-US" sz="2000" b="0" i="0">
              <a:solidFill>
                <a:srgbClr val="464D5E"/>
              </a:solidFill>
              <a:latin typeface="Times New Roman" panose="02020603050405020304" pitchFamily="18" charset="0"/>
              <a:ea typeface="Inter"/>
              <a:cs typeface="Times New Roman" panose="02020603050405020304" pitchFamily="18" charset="0"/>
            </a:endParaRPr>
          </a:p>
          <a:p>
            <a:pPr marL="0" indent="0" algn="l">
              <a:lnSpc>
                <a:spcPts val="1025"/>
              </a:lnSpc>
            </a:pPr>
            <a:endParaRPr lang="en-US" sz="2000" b="0" i="0">
              <a:solidFill>
                <a:srgbClr val="464D5E"/>
              </a:solidFill>
              <a:latin typeface="Times New Roman" panose="02020603050405020304" pitchFamily="18" charset="0"/>
              <a:ea typeface="Inter"/>
              <a:cs typeface="Times New Roman" panose="02020603050405020304" pitchFamily="18" charset="0"/>
            </a:endParaRPr>
          </a:p>
          <a:p>
            <a:pPr marL="0" indent="0" algn="l">
              <a:lnSpc>
                <a:spcPts val="1025"/>
              </a:lnSpc>
            </a:pPr>
            <a:r>
              <a:rPr lang="en-US" sz="2000" b="0" i="0">
                <a:solidFill>
                  <a:srgbClr val="464D5E"/>
                </a:solidFill>
                <a:latin typeface="Times New Roman" panose="02020603050405020304" pitchFamily="18" charset="0"/>
                <a:ea typeface="Inter"/>
                <a:cs typeface="Times New Roman" panose="02020603050405020304" pitchFamily="18" charset="0"/>
              </a:rPr>
              <a:t>John consistently exceeds expectations and is always willing to help others. His greatest strengths are his work ethic and his communication skills. As for the areas to work on, he can be a bit more proactive and seek feedback.</a:t>
            </a:r>
            <a:endParaRPr lang="en-US" sz="2000" b="0" i="0">
              <a:solidFill>
                <a:srgbClr val="464D5E"/>
              </a:solidFill>
              <a:latin typeface="Times New Roman" panose="02020603050405020304" pitchFamily="18" charset="0"/>
              <a:ea typeface="Inter"/>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3755" y="1562735"/>
            <a:ext cx="5755005" cy="4130040"/>
          </a:xfrm>
          <a:prstGeom prst="rect">
            <a:avLst/>
          </a:prstGeom>
        </p:spPr>
        <p:txBody>
          <a:bodyPr>
            <a:noAutofit/>
          </a:bodyPr>
          <a:p>
            <a:pPr marL="0" indent="0"/>
            <a:r>
              <a:rPr sz="2400" b="0" i="0">
                <a:solidFill>
                  <a:srgbClr val="000000"/>
                </a:solidFill>
                <a:latin typeface="Times New Roman" panose="02020603050405020304" pitchFamily="18" charset="0"/>
                <a:ea typeface="Sohne"/>
                <a:cs typeface="Times New Roman" panose="02020603050405020304" pitchFamily="18" charset="0"/>
              </a:rPr>
              <a:t>The average customer service on-hold time for Example company exceeds five minutes during both its busy and slow seasons.</a:t>
            </a:r>
            <a:endParaRPr sz="2400" b="0" i="0">
              <a:solidFill>
                <a:srgbClr val="000000"/>
              </a:solidFill>
              <a:latin typeface="Times New Roman" panose="02020603050405020304" pitchFamily="18" charset="0"/>
              <a:ea typeface="Sohne"/>
              <a:cs typeface="Times New Roman" panose="02020603050405020304" pitchFamily="18" charset="0"/>
            </a:endParaRPr>
          </a:p>
          <a:p>
            <a:pPr marL="0" indent="0"/>
            <a:r>
              <a:rPr sz="2400" b="0" i="0">
                <a:solidFill>
                  <a:srgbClr val="000000"/>
                </a:solidFill>
                <a:latin typeface="Times New Roman" panose="02020603050405020304" pitchFamily="18" charset="0"/>
                <a:ea typeface="Sohne"/>
                <a:cs typeface="Times New Roman" panose="02020603050405020304" pitchFamily="18" charset="0"/>
              </a:rPr>
              <a:t>This can be used to describe a current pain point within an organization that may need to be addressed. Note that the statement specifies that the issue occurs during the company’s slow time as well as the busy season. This is helpful in performing the root cause analysis and determining how this problem can be solved. </a:t>
            </a:r>
            <a:endParaRPr sz="2400" b="0" i="0">
              <a:solidFill>
                <a:srgbClr val="000000"/>
              </a:solidFill>
              <a:latin typeface="Times New Roman" panose="02020603050405020304" pitchFamily="18" charset="0"/>
              <a:ea typeface="Sohne"/>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761365" y="2022475"/>
            <a:ext cx="7874635" cy="3121660"/>
          </a:xfrm>
          <a:prstGeom prst="rect">
            <a:avLst/>
          </a:prstGeom>
        </p:spPr>
        <p:txBody>
          <a:bodyPr>
            <a:noAutofit/>
          </a:bodyPr>
          <a:p>
            <a:pPr marL="0" indent="0"/>
            <a:r>
              <a:rPr sz="2400" b="0" i="0">
                <a:solidFill>
                  <a:srgbClr val="2D2D2D"/>
                </a:solidFill>
                <a:latin typeface="Times New Roman" panose="02020603050405020304" pitchFamily="18" charset="0"/>
                <a:ea typeface="Indeed Sans"/>
                <a:cs typeface="Times New Roman" panose="02020603050405020304" pitchFamily="18" charset="0"/>
              </a:rPr>
              <a:t>The final step is to choose the type of visualization tool that best supports your metric tracking. Excel provides a range of data visualization tools, no matter the data type you're tracking. For example, dynamic charts allow you to refresh the page view to include recent data updates, while sparklines create small graphs directly associated with the data within a single cell.</a:t>
            </a:r>
            <a:endParaRPr sz="2400" b="0" i="0">
              <a:solidFill>
                <a:srgbClr val="2D2D2D"/>
              </a:solidFill>
              <a:latin typeface="Times New Roman" panose="02020603050405020304" pitchFamily="18" charset="0"/>
              <a:ea typeface="Indeed Sans"/>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98500" y="1540510"/>
            <a:ext cx="7920990" cy="3988435"/>
          </a:xfrm>
          <a:prstGeom prst="rect">
            <a:avLst/>
          </a:prstGeom>
        </p:spPr>
        <p:txBody>
          <a:bodyPr>
            <a:noAutofit/>
          </a:bodyPr>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COO (Chief Operating Officer)</a:t>
            </a:r>
            <a:endParaRPr sz="2400" b="0" i="0">
              <a:solidFill>
                <a:srgbClr val="212529"/>
              </a:solidFill>
              <a:latin typeface="Times New Roman" panose="02020603050405020304" pitchFamily="18" charset="0"/>
              <a:ea typeface="2.2rem / 1.45 outfit"/>
              <a:cs typeface="Times New Roman" panose="02020603050405020304" pitchFamily="18" charset="0"/>
            </a:endParaRPr>
          </a:p>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HR Manager (Human Resources Manager)</a:t>
            </a:r>
            <a:endParaRPr sz="2400" b="0" i="0">
              <a:solidFill>
                <a:srgbClr val="212529"/>
              </a:solidFill>
              <a:latin typeface="Times New Roman" panose="02020603050405020304" pitchFamily="18" charset="0"/>
              <a:ea typeface="2.2rem / 1.45 outfit"/>
              <a:cs typeface="Times New Roman" panose="02020603050405020304" pitchFamily="18" charset="0"/>
            </a:endParaRPr>
          </a:p>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Sales Manager</a:t>
            </a:r>
            <a:endParaRPr sz="2400" b="0" i="0">
              <a:solidFill>
                <a:srgbClr val="212529"/>
              </a:solidFill>
              <a:latin typeface="Times New Roman" panose="02020603050405020304" pitchFamily="18" charset="0"/>
              <a:ea typeface="2.2rem / 1.45 outfit"/>
              <a:cs typeface="Times New Roman" panose="02020603050405020304" pitchFamily="18" charset="0"/>
            </a:endParaRPr>
          </a:p>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Marketing Specialist</a:t>
            </a:r>
            <a:endParaRPr sz="2400" b="0" i="0">
              <a:solidFill>
                <a:srgbClr val="212529"/>
              </a:solidFill>
              <a:latin typeface="Times New Roman" panose="02020603050405020304" pitchFamily="18" charset="0"/>
              <a:ea typeface="2.2rem / 1.45 outfit"/>
              <a:cs typeface="Times New Roman" panose="02020603050405020304" pitchFamily="18" charset="0"/>
            </a:endParaRPr>
          </a:p>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Financial Analyst</a:t>
            </a:r>
            <a:endParaRPr sz="2400" b="0" i="0">
              <a:solidFill>
                <a:srgbClr val="212529"/>
              </a:solidFill>
              <a:latin typeface="Times New Roman" panose="02020603050405020304" pitchFamily="18" charset="0"/>
              <a:ea typeface="2.2rem / 1.45 outfit"/>
              <a:cs typeface="Times New Roman" panose="02020603050405020304" pitchFamily="18" charset="0"/>
            </a:endParaRPr>
          </a:p>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Operations Coordinator</a:t>
            </a:r>
            <a:endParaRPr sz="2400" b="0" i="0">
              <a:solidFill>
                <a:srgbClr val="212529"/>
              </a:solidFill>
              <a:latin typeface="Times New Roman" panose="02020603050405020304" pitchFamily="18" charset="0"/>
              <a:ea typeface="2.2rem / 1.45 outfit"/>
              <a:cs typeface="Times New Roman" panose="02020603050405020304" pitchFamily="18" charset="0"/>
            </a:endParaRPr>
          </a:p>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Business Development Manager</a:t>
            </a:r>
            <a:endParaRPr sz="2400" b="0" i="0">
              <a:solidFill>
                <a:srgbClr val="212529"/>
              </a:solidFill>
              <a:latin typeface="Times New Roman" panose="02020603050405020304" pitchFamily="18" charset="0"/>
              <a:ea typeface="2.2rem / 1.45 outfit"/>
              <a:cs typeface="Times New Roman" panose="02020603050405020304" pitchFamily="18" charset="0"/>
            </a:endParaRPr>
          </a:p>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Business Development Associate</a:t>
            </a:r>
            <a:endParaRPr sz="2400" b="0" i="0">
              <a:solidFill>
                <a:srgbClr val="212529"/>
              </a:solidFill>
              <a:latin typeface="Times New Roman" panose="02020603050405020304" pitchFamily="18" charset="0"/>
              <a:ea typeface="2.2rem / 1.45 outfit"/>
              <a:cs typeface="Times New Roman" panose="02020603050405020304" pitchFamily="18" charset="0"/>
            </a:endParaRPr>
          </a:p>
          <a:p>
            <a:pPr marL="0" indent="0">
              <a:spcAft>
                <a:spcPts val="400"/>
              </a:spcAft>
            </a:pPr>
            <a:r>
              <a:rPr sz="2400" b="0" i="0">
                <a:solidFill>
                  <a:srgbClr val="212529"/>
                </a:solidFill>
                <a:latin typeface="Times New Roman" panose="02020603050405020304" pitchFamily="18" charset="0"/>
                <a:ea typeface="2.2rem / 1.45 outfit"/>
                <a:cs typeface="Times New Roman" panose="02020603050405020304" pitchFamily="18" charset="0"/>
              </a:rPr>
              <a:t>Accountant</a:t>
            </a:r>
            <a:endParaRPr sz="2400" b="0" i="0">
              <a:solidFill>
                <a:srgbClr val="212529"/>
              </a:solidFill>
              <a:latin typeface="Times New Roman" panose="02020603050405020304" pitchFamily="18" charset="0"/>
              <a:ea typeface="2.2rem / 1.45 outfit"/>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rot="10800000" flipV="1">
            <a:off x="2895600" y="1595120"/>
            <a:ext cx="7101840" cy="3767455"/>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SOLUTION : The third advantage of performance review software is increased accuracy. Performance review software can be used to track employee performance in real-time, which helps to ensure that performance reviews are accurate.</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Performance review software also typically includes features such as data analysis tools, which can help managers and HR professionals to identify trends in performance reviews and make more informed decisions.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 Box 3"/>
          <p:cNvSpPr txBox="1"/>
          <p:nvPr/>
        </p:nvSpPr>
        <p:spPr>
          <a:xfrm>
            <a:off x="480695" y="1339850"/>
            <a:ext cx="8301355" cy="3390265"/>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NAME : The Name Of Employee                               </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NUMBER : Unique indentification Number for employe</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Department Type :  The Specific Department In The Breach</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8" name="Content Placeholder 7"/>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1" name="Content Placeholder 10"/>
          <p:cNvPicPr>
            <a:picLocks noChangeAspect="1"/>
          </p:cNvPicPr>
          <p:nvPr>
            <p:ph sz="half" idx="2"/>
            <p:custDataLst>
              <p:tags r:id="rId2"/>
            </p:custDataLst>
          </p:nvPr>
        </p:nvPicPr>
        <p:blipFill>
          <a:blip r:embed="rId3"/>
          <a:stretch>
            <a:fillRect/>
          </a:stretch>
        </p:blipFill>
        <p:spPr>
          <a:xfrm>
            <a:off x="304800" y="1420495"/>
            <a:ext cx="9230360" cy="468312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2587</Words>
  <Application>WPS Presentation</Application>
  <PresentationFormat>Widescreen</PresentationFormat>
  <Paragraphs>89</Paragraphs>
  <Slides>10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Trebuchet MS</vt:lpstr>
      <vt:lpstr>Times New Roman</vt:lpstr>
      <vt:lpstr>Roboto</vt:lpstr>
      <vt:lpstr>Sohne</vt:lpstr>
      <vt:lpstr>Segoe Print</vt:lpstr>
      <vt:lpstr>Indeed Sans</vt:lpstr>
      <vt:lpstr>2.2rem / 1.45 outfit</vt:lpstr>
      <vt:lpstr>Inter</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17</cp:revision>
  <dcterms:created xsi:type="dcterms:W3CDTF">2024-03-29T15:07:00Z</dcterms:created>
  <dcterms:modified xsi:type="dcterms:W3CDTF">2024-08-30T10:11:01Z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3898E9F5D532469CB2DE86973808A0BD_13</vt:lpwstr>
  </property>
  <property fmtid="{D5CDD505-2E9C-101B-9397-08002B2CF9AE}" pid="5" name="KSOProductBuildVer">
    <vt:lpwstr>1033-12.2.0.17562</vt:lpwstr>
  </property>
</Properties>
</file>