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D</a:t>
            </a:r>
            <a:r>
              <a:rPr dirty="0" sz="2400" lang="en-US" smtClean="0"/>
              <a:t>.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endParaRPr altLang="en-US" lang="zh-CN"/>
          </a:p>
          <a:p>
            <a:r>
              <a:rPr dirty="0" sz="2400" lang="en-US" smtClean="0"/>
              <a:t>REGISTER NO: 312212</a:t>
            </a:r>
            <a:r>
              <a:rPr dirty="0" sz="2400" lang="en-US" smtClean="0"/>
              <a:t>7</a:t>
            </a:r>
            <a:r>
              <a:rPr dirty="0" sz="2400" lang="en-US" smtClean="0"/>
              <a:t>9</a:t>
            </a:r>
            <a:r>
              <a:rPr dirty="0" sz="2400" lang="en-US" smtClean="0"/>
              <a:t>8</a:t>
            </a:r>
            <a:r>
              <a:rPr dirty="0" sz="2400" lang="en-US" smtClean="0"/>
              <a:t> </a:t>
            </a:r>
            <a:r>
              <a:rPr dirty="0" sz="2400" lang="en-US" smtClean="0"/>
              <a:t>(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5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0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g</a:t>
            </a:r>
            <a:r>
              <a:rPr dirty="0" sz="2400" lang="en-US" smtClean="0"/>
              <a:t>4</a:t>
            </a:r>
            <a:r>
              <a:rPr dirty="0" sz="2400" lang="en-US" smtClean="0"/>
              <a:t>8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MAHALASHMI WOMEN’S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"/>
          <p:cNvSpPr txBox="1"/>
          <p:nvPr/>
        </p:nvSpPr>
        <p:spPr>
          <a:xfrm>
            <a:off x="4324218" y="1216666"/>
            <a:ext cx="2745105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591625" y="0"/>
            <a:ext cx="8377590" cy="685800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extBox 1"/>
          <p:cNvSpPr txBox="1"/>
          <p:nvPr/>
        </p:nvSpPr>
        <p:spPr>
          <a:xfrm>
            <a:off x="3352800" y="609600"/>
            <a:ext cx="2745105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265741" y="0"/>
            <a:ext cx="8377590" cy="6858000"/>
          </a:xfrm>
          <a:prstGeom prst="rect"/>
        </p:spPr>
      </p:pic>
      <p:sp>
        <p:nvSpPr>
          <p:cNvPr id="1048714" name=""/>
          <p:cNvSpPr txBox="1"/>
          <p:nvPr/>
        </p:nvSpPr>
        <p:spPr>
          <a:xfrm>
            <a:off x="1015998" y="967739"/>
            <a:ext cx="562263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Data analyst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2024-08-31T05:23:29Z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aec64acbb50141f3b70c3d72542119be</vt:lpwstr>
  </property>
</Properties>
</file>