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STUDENT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1752600"/>
          </a:xfrm>
        </p:spPr>
        <p:txBody>
          <a:bodyPr>
            <a:noAutofit/>
          </a:bodyPr>
          <a:lstStyle/>
          <a:p>
            <a:endParaRPr dirty="0"/>
          </a:p>
          <a:p>
            <a:r>
              <a:rPr b="1" dirty="0">
                <a:solidFill>
                  <a:schemeClr val="tx1"/>
                </a:solidFill>
              </a:rPr>
              <a:t>Presented by: </a:t>
            </a:r>
            <a:r>
              <a:rPr lang="en-IN" dirty="0">
                <a:solidFill>
                  <a:schemeClr val="tx1"/>
                </a:solidFill>
              </a:rPr>
              <a:t>D. HEMALAKSHMI </a:t>
            </a:r>
            <a:endParaRPr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Enrollment No: </a:t>
            </a:r>
            <a:r>
              <a:rPr lang="en-US" b="0" i="0" dirty="0">
                <a:solidFill>
                  <a:schemeClr val="tx1"/>
                </a:solidFill>
                <a:effectLst/>
                <a:latin typeface="Clear Sans"/>
              </a:rPr>
              <a:t>EBEON03251076550</a:t>
            </a:r>
            <a:endParaRPr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Batch : </a:t>
            </a:r>
            <a:r>
              <a:rPr lang="en-IN" dirty="0">
                <a:solidFill>
                  <a:schemeClr val="tx1"/>
                </a:solidFill>
              </a:rPr>
              <a:t>2024-14789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305" y="1600200"/>
            <a:ext cx="7787390" cy="435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Built a working console-based student system</a:t>
            </a:r>
          </a:p>
          <a:p>
            <a:pPr marL="0" indent="0">
              <a:buNone/>
            </a:pPr>
            <a:r>
              <a:rPr sz="2800" dirty="0"/>
              <a:t>• Applied Java fundamentals effectively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4EE3-8F4F-B444-8124-76B38F8A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Enhancements: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D466-28DA-5432-A34D-29F5B58F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24" y="1600201"/>
            <a:ext cx="7847351" cy="424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• Add database, GUI</a:t>
            </a:r>
          </a:p>
          <a:p>
            <a:pPr marL="0" indent="0">
              <a:buNone/>
            </a:pPr>
            <a:r>
              <a:rPr lang="en-US" sz="2800" dirty="0"/>
              <a:t>• Admin/instructor roles</a:t>
            </a:r>
          </a:p>
          <a:p>
            <a:pPr marL="0" indent="0">
              <a:buNone/>
            </a:pPr>
            <a:r>
              <a:rPr lang="en-US" sz="2800" dirty="0"/>
              <a:t>• Course scheduling, notifications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550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200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Build a simple Student Management System using core Java OOP concepts.</a:t>
            </a:r>
          </a:p>
          <a:p>
            <a:pPr marL="0" indent="0">
              <a:buNone/>
            </a:pPr>
            <a:r>
              <a:rPr sz="2800" dirty="0"/>
              <a:t>• Simulate: Register students, generate student IDs, enroll in courses, track balance.</a:t>
            </a:r>
          </a:p>
          <a:p>
            <a:pPr marL="0" indent="0"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839" y="1600201"/>
            <a:ext cx="7892321" cy="4395866"/>
          </a:xfrm>
        </p:spPr>
        <p:txBody>
          <a:bodyPr/>
          <a:lstStyle/>
          <a:p>
            <a:r>
              <a:rPr dirty="0"/>
              <a:t>[MainApp.java] -&gt; [StudentService.java] -&gt; [Student.java]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MainApp</a:t>
            </a:r>
            <a:r>
              <a:rPr dirty="0"/>
              <a:t> handles user input and flow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StudentService</a:t>
            </a:r>
            <a:r>
              <a:rPr dirty="0"/>
              <a:t> manages student records</a:t>
            </a:r>
          </a:p>
          <a:p>
            <a:pPr marL="0" indent="0">
              <a:buNone/>
            </a:pPr>
            <a:r>
              <a:rPr dirty="0"/>
              <a:t>• Student stores individual data and 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- Student.java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24" y="1600201"/>
            <a:ext cx="7847351" cy="4215984"/>
          </a:xfrm>
        </p:spPr>
        <p:txBody>
          <a:bodyPr>
            <a:normAutofit/>
          </a:bodyPr>
          <a:lstStyle/>
          <a:p>
            <a:r>
              <a:rPr sz="1800" dirty="0"/>
              <a:t>Attributes: name, </a:t>
            </a:r>
            <a:r>
              <a:rPr sz="1800" dirty="0" err="1"/>
              <a:t>studentId</a:t>
            </a:r>
            <a:r>
              <a:rPr sz="1800" dirty="0"/>
              <a:t>, courses, balance</a:t>
            </a:r>
          </a:p>
          <a:p>
            <a:r>
              <a:rPr sz="1800" dirty="0"/>
              <a:t>Methods: enroll(), </a:t>
            </a:r>
            <a:r>
              <a:rPr sz="1800" dirty="0" err="1"/>
              <a:t>payFees</a:t>
            </a:r>
            <a:r>
              <a:rPr sz="1800" dirty="0"/>
              <a:t>(), </a:t>
            </a:r>
            <a:r>
              <a:rPr sz="1800" dirty="0" err="1"/>
              <a:t>showStatus</a:t>
            </a:r>
            <a:r>
              <a:rPr sz="1800" dirty="0"/>
              <a:t>()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F5BAD-D243-4A25-ADE9-A2096BCD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49" y="2582202"/>
            <a:ext cx="4756901" cy="38302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- StudentService.java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255" y="1600200"/>
            <a:ext cx="7637489" cy="4171013"/>
          </a:xfrm>
        </p:spPr>
        <p:txBody>
          <a:bodyPr>
            <a:normAutofit/>
          </a:bodyPr>
          <a:lstStyle/>
          <a:p>
            <a:r>
              <a:rPr sz="1800" dirty="0"/>
              <a:t>Manages student list and IDs</a:t>
            </a:r>
          </a:p>
          <a:p>
            <a:r>
              <a:rPr sz="1800" dirty="0"/>
              <a:t>Finds and adds students</a:t>
            </a:r>
            <a:endParaRPr lang="en-US" sz="1800"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E8522-6796-BD8B-D110-250F035E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55" y="2647005"/>
            <a:ext cx="6532887" cy="3306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MainApp.java – 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65" y="1456181"/>
            <a:ext cx="7667469" cy="4171013"/>
          </a:xfrm>
        </p:spPr>
        <p:txBody>
          <a:bodyPr>
            <a:normAutofit/>
          </a:bodyPr>
          <a:lstStyle/>
          <a:p>
            <a:r>
              <a:rPr sz="1800" dirty="0"/>
              <a:t>Menu with options using switch-case</a:t>
            </a:r>
          </a:p>
          <a:p>
            <a:r>
              <a:rPr sz="1800" dirty="0"/>
              <a:t>Handles user input and delegates actions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C20AE-AB74-35D2-1CFF-9EF56A4C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79" y="2302943"/>
            <a:ext cx="7339240" cy="40229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Output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29572C-56B7-7463-F163-0A089506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702"/>
          <a:stretch/>
        </p:blipFill>
        <p:spPr>
          <a:xfrm>
            <a:off x="1173937" y="3878045"/>
            <a:ext cx="3925243" cy="1818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E1DA4D-2EA0-6C8C-38C4-F60C8F1CD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938" y="1379502"/>
            <a:ext cx="6796124" cy="24604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34500-5D7A-3094-7793-FFE857749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A691-F989-CEB2-4447-86668030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286B7C-3490-E6F3-11F2-EAEC8A245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700" y="1676922"/>
            <a:ext cx="767184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Student Registration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Course Enrollment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Tuition Fee Payment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Status Viewing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Console-Based Menu Navigation</a:t>
            </a:r>
          </a:p>
        </p:txBody>
      </p:sp>
    </p:spTree>
    <p:extLst>
      <p:ext uri="{BB962C8B-B14F-4D97-AF65-F5344CB8AC3E}">
        <p14:creationId xmlns:p14="http://schemas.microsoft.com/office/powerpoint/2010/main" val="88980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819" y="1443871"/>
            <a:ext cx="7832361" cy="4320915"/>
          </a:xfrm>
        </p:spPr>
        <p:txBody>
          <a:bodyPr>
            <a:normAutofit/>
          </a:bodyPr>
          <a:lstStyle/>
          <a:p>
            <a:r>
              <a:rPr sz="2800" dirty="0"/>
              <a:t>Encapsulation: private vars, public methods</a:t>
            </a:r>
          </a:p>
          <a:p>
            <a:r>
              <a:rPr sz="2800" dirty="0"/>
              <a:t>Objects: Student instances</a:t>
            </a:r>
          </a:p>
          <a:p>
            <a:r>
              <a:rPr sz="2800" dirty="0"/>
              <a:t>Reusability: logic separation</a:t>
            </a:r>
          </a:p>
          <a:p>
            <a:r>
              <a:rPr sz="2800" dirty="0"/>
              <a:t>ArrayList: dynamic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205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Clear Sans</vt:lpstr>
      <vt:lpstr>Office Theme</vt:lpstr>
      <vt:lpstr>STUDENT MANAGEMENT SYSTEM</vt:lpstr>
      <vt:lpstr>Objective</vt:lpstr>
      <vt:lpstr>System Architecture</vt:lpstr>
      <vt:lpstr>Class - Student.java</vt:lpstr>
      <vt:lpstr>Class - StudentService.java</vt:lpstr>
      <vt:lpstr>MainApp.java – User Interaction</vt:lpstr>
      <vt:lpstr>Output </vt:lpstr>
      <vt:lpstr>Features</vt:lpstr>
      <vt:lpstr>OOP Concepts Used</vt:lpstr>
      <vt:lpstr>Conclusion </vt:lpstr>
      <vt:lpstr>Future Enhancements: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 in Java</dc:title>
  <dc:subject/>
  <dc:creator>Hema Desingu</dc:creator>
  <cp:keywords/>
  <dc:description>generated using python-pptx</dc:description>
  <cp:lastModifiedBy>Hema Desingu</cp:lastModifiedBy>
  <cp:revision>3</cp:revision>
  <dcterms:created xsi:type="dcterms:W3CDTF">2013-01-27T09:14:16Z</dcterms:created>
  <dcterms:modified xsi:type="dcterms:W3CDTF">2025-04-23T10:36:10Z</dcterms:modified>
  <cp:category/>
</cp:coreProperties>
</file>