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:HEMALATHA </a:t>
            </a:r>
            <a:r>
              <a:rPr lang="en-US" sz="2400" dirty="0" smtClean="0"/>
              <a:t>.G.R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</a:t>
            </a:r>
            <a:r>
              <a:rPr lang="en-US" sz="2400" dirty="0" smtClean="0"/>
              <a:t>312218026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</a:t>
            </a:r>
            <a:r>
              <a:rPr lang="en-US" sz="2400" dirty="0" smtClean="0"/>
              <a:t>:F1A287B19AD13F384794F2D01C2B2966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49</cp:revision>
  <dcterms:created xsi:type="dcterms:W3CDTF">2024-03-29T15:07:22Z</dcterms:created>
  <dcterms:modified xsi:type="dcterms:W3CDTF">2024-08-30T05:02:47Z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